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13982-4F44-4F51-AFAE-834C32DE7148}" type="doc">
      <dgm:prSet loTypeId="urn:microsoft.com/office/officeart/2005/8/layout/venn1" loCatId="relationship" qsTypeId="urn:microsoft.com/office/officeart/2005/8/quickstyle/simple1" qsCatId="simple" csTypeId="urn:microsoft.com/office/officeart/2005/8/colors/accent1_2" csCatId="accent1"/>
      <dgm:spPr/>
    </dgm:pt>
    <dgm:pt modelId="{EAE9C74F-DF0A-4773-B094-BD88AECEE42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Father</a:t>
          </a:r>
        </a:p>
      </dgm:t>
    </dgm:pt>
    <dgm:pt modelId="{07BED88B-E16F-4029-A6CA-FB8D6912F572}" type="parTrans" cxnId="{CE63ED57-D2E9-4E8D-9783-F8421AB463C5}">
      <dgm:prSet/>
      <dgm:spPr/>
      <dgm:t>
        <a:bodyPr/>
        <a:lstStyle/>
        <a:p>
          <a:endParaRPr lang="en-US"/>
        </a:p>
      </dgm:t>
    </dgm:pt>
    <dgm:pt modelId="{F37BED09-C82E-4D46-AD02-25F5F7B8D772}" type="sibTrans" cxnId="{CE63ED57-D2E9-4E8D-9783-F8421AB463C5}">
      <dgm:prSet/>
      <dgm:spPr/>
      <dgm:t>
        <a:bodyPr/>
        <a:lstStyle/>
        <a:p>
          <a:endParaRPr lang="en-US"/>
        </a:p>
      </dgm:t>
    </dgm:pt>
    <dgm:pt modelId="{D18886B4-A8CF-4772-A007-F866857CC36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Holy Spirit</a:t>
          </a:r>
        </a:p>
      </dgm:t>
    </dgm:pt>
    <dgm:pt modelId="{CACAA152-0D9C-429E-8D60-6EF44F9CB265}" type="parTrans" cxnId="{6AC10C4F-6042-4EAD-BF96-9E31412E0297}">
      <dgm:prSet/>
      <dgm:spPr/>
      <dgm:t>
        <a:bodyPr/>
        <a:lstStyle/>
        <a:p>
          <a:endParaRPr lang="en-US"/>
        </a:p>
      </dgm:t>
    </dgm:pt>
    <dgm:pt modelId="{AD1D0DC1-90A6-4E59-8827-B4D50FBE29D9}" type="sibTrans" cxnId="{6AC10C4F-6042-4EAD-BF96-9E31412E0297}">
      <dgm:prSet/>
      <dgm:spPr/>
      <dgm:t>
        <a:bodyPr/>
        <a:lstStyle/>
        <a:p>
          <a:endParaRPr lang="en-US"/>
        </a:p>
      </dgm:t>
    </dgm:pt>
    <dgm:pt modelId="{1F87C6B1-118C-4218-9B87-BB858A99C6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rPr>
            <a:t>Son</a:t>
          </a:r>
        </a:p>
      </dgm:t>
    </dgm:pt>
    <dgm:pt modelId="{FCB7ED82-3F47-4314-B9F8-D09C67C38706}" type="parTrans" cxnId="{3D2458BC-6678-48C5-97C8-67341C254B6F}">
      <dgm:prSet/>
      <dgm:spPr/>
      <dgm:t>
        <a:bodyPr/>
        <a:lstStyle/>
        <a:p>
          <a:endParaRPr lang="en-US"/>
        </a:p>
      </dgm:t>
    </dgm:pt>
    <dgm:pt modelId="{A83BFFFD-F74B-473F-BDA5-0003F1E442E1}" type="sibTrans" cxnId="{3D2458BC-6678-48C5-97C8-67341C254B6F}">
      <dgm:prSet/>
      <dgm:spPr/>
      <dgm:t>
        <a:bodyPr/>
        <a:lstStyle/>
        <a:p>
          <a:endParaRPr lang="en-US"/>
        </a:p>
      </dgm:t>
    </dgm:pt>
    <dgm:pt modelId="{A40200BA-EA48-4B48-AF9F-655C71B4FDB0}" type="pres">
      <dgm:prSet presAssocID="{E5613982-4F44-4F51-AFAE-834C32DE7148}" presName="compositeShape" presStyleCnt="0">
        <dgm:presLayoutVars>
          <dgm:chMax val="7"/>
          <dgm:dir/>
          <dgm:resizeHandles val="exact"/>
        </dgm:presLayoutVars>
      </dgm:prSet>
      <dgm:spPr/>
    </dgm:pt>
    <dgm:pt modelId="{F91C0E9A-7E6D-485C-B716-C39B70A00978}" type="pres">
      <dgm:prSet presAssocID="{EAE9C74F-DF0A-4773-B094-BD88AECEE42E}" presName="circ1" presStyleLbl="vennNode1" presStyleIdx="0" presStyleCnt="3"/>
      <dgm:spPr/>
    </dgm:pt>
    <dgm:pt modelId="{F44E7FC3-D11C-450B-8A7F-83C769B52565}" type="pres">
      <dgm:prSet presAssocID="{EAE9C74F-DF0A-4773-B094-BD88AECEE42E}" presName="circ1Tx" presStyleLbl="revTx" presStyleIdx="0" presStyleCnt="0">
        <dgm:presLayoutVars>
          <dgm:chMax val="0"/>
          <dgm:chPref val="0"/>
          <dgm:bulletEnabled val="1"/>
        </dgm:presLayoutVars>
      </dgm:prSet>
      <dgm:spPr/>
    </dgm:pt>
    <dgm:pt modelId="{3C8AA7C1-A608-4F2E-8BF7-3E3D61DF5621}" type="pres">
      <dgm:prSet presAssocID="{D18886B4-A8CF-4772-A007-F866857CC365}" presName="circ2" presStyleLbl="vennNode1" presStyleIdx="1" presStyleCnt="3"/>
      <dgm:spPr/>
    </dgm:pt>
    <dgm:pt modelId="{C730FDCE-1A9A-4CED-B954-B1A64169B76D}" type="pres">
      <dgm:prSet presAssocID="{D18886B4-A8CF-4772-A007-F866857CC365}" presName="circ2Tx" presStyleLbl="revTx" presStyleIdx="0" presStyleCnt="0">
        <dgm:presLayoutVars>
          <dgm:chMax val="0"/>
          <dgm:chPref val="0"/>
          <dgm:bulletEnabled val="1"/>
        </dgm:presLayoutVars>
      </dgm:prSet>
      <dgm:spPr/>
    </dgm:pt>
    <dgm:pt modelId="{1523C0FF-1814-420C-8DB4-97815F466422}" type="pres">
      <dgm:prSet presAssocID="{1F87C6B1-118C-4218-9B87-BB858A99C671}" presName="circ3" presStyleLbl="vennNode1" presStyleIdx="2" presStyleCnt="3"/>
      <dgm:spPr/>
    </dgm:pt>
    <dgm:pt modelId="{881D65EC-A237-458D-84C7-F44B6BD52758}" type="pres">
      <dgm:prSet presAssocID="{1F87C6B1-118C-4218-9B87-BB858A99C671}" presName="circ3Tx" presStyleLbl="revTx" presStyleIdx="0" presStyleCnt="0">
        <dgm:presLayoutVars>
          <dgm:chMax val="0"/>
          <dgm:chPref val="0"/>
          <dgm:bulletEnabled val="1"/>
        </dgm:presLayoutVars>
      </dgm:prSet>
      <dgm:spPr/>
    </dgm:pt>
  </dgm:ptLst>
  <dgm:cxnLst>
    <dgm:cxn modelId="{D337CE0B-91AE-4508-80FF-B2C085D7EE18}" type="presOf" srcId="{D18886B4-A8CF-4772-A007-F866857CC365}" destId="{C730FDCE-1A9A-4CED-B954-B1A64169B76D}" srcOrd="1" destOrd="0" presId="urn:microsoft.com/office/officeart/2005/8/layout/venn1"/>
    <dgm:cxn modelId="{880CBB36-2817-45DE-A17C-81828091D324}" type="presOf" srcId="{E5613982-4F44-4F51-AFAE-834C32DE7148}" destId="{A40200BA-EA48-4B48-AF9F-655C71B4FDB0}" srcOrd="0" destOrd="0" presId="urn:microsoft.com/office/officeart/2005/8/layout/venn1"/>
    <dgm:cxn modelId="{CFC7AB4C-7304-4329-88FD-2026FD767C83}" type="presOf" srcId="{EAE9C74F-DF0A-4773-B094-BD88AECEE42E}" destId="{F44E7FC3-D11C-450B-8A7F-83C769B52565}" srcOrd="1" destOrd="0" presId="urn:microsoft.com/office/officeart/2005/8/layout/venn1"/>
    <dgm:cxn modelId="{6AC10C4F-6042-4EAD-BF96-9E31412E0297}" srcId="{E5613982-4F44-4F51-AFAE-834C32DE7148}" destId="{D18886B4-A8CF-4772-A007-F866857CC365}" srcOrd="1" destOrd="0" parTransId="{CACAA152-0D9C-429E-8D60-6EF44F9CB265}" sibTransId="{AD1D0DC1-90A6-4E59-8827-B4D50FBE29D9}"/>
    <dgm:cxn modelId="{27099573-4F2F-4581-955C-559081C69D41}" type="presOf" srcId="{EAE9C74F-DF0A-4773-B094-BD88AECEE42E}" destId="{F91C0E9A-7E6D-485C-B716-C39B70A00978}" srcOrd="0" destOrd="0" presId="urn:microsoft.com/office/officeart/2005/8/layout/venn1"/>
    <dgm:cxn modelId="{CE63ED57-D2E9-4E8D-9783-F8421AB463C5}" srcId="{E5613982-4F44-4F51-AFAE-834C32DE7148}" destId="{EAE9C74F-DF0A-4773-B094-BD88AECEE42E}" srcOrd="0" destOrd="0" parTransId="{07BED88B-E16F-4029-A6CA-FB8D6912F572}" sibTransId="{F37BED09-C82E-4D46-AD02-25F5F7B8D772}"/>
    <dgm:cxn modelId="{3D2458BC-6678-48C5-97C8-67341C254B6F}" srcId="{E5613982-4F44-4F51-AFAE-834C32DE7148}" destId="{1F87C6B1-118C-4218-9B87-BB858A99C671}" srcOrd="2" destOrd="0" parTransId="{FCB7ED82-3F47-4314-B9F8-D09C67C38706}" sibTransId="{A83BFFFD-F74B-473F-BDA5-0003F1E442E1}"/>
    <dgm:cxn modelId="{6681D7D8-BBFA-4AF5-961C-9BF714BB8861}" type="presOf" srcId="{1F87C6B1-118C-4218-9B87-BB858A99C671}" destId="{1523C0FF-1814-420C-8DB4-97815F466422}" srcOrd="0" destOrd="0" presId="urn:microsoft.com/office/officeart/2005/8/layout/venn1"/>
    <dgm:cxn modelId="{953E80EA-56D5-4755-8AD8-58159B5671BD}" type="presOf" srcId="{D18886B4-A8CF-4772-A007-F866857CC365}" destId="{3C8AA7C1-A608-4F2E-8BF7-3E3D61DF5621}" srcOrd="0" destOrd="0" presId="urn:microsoft.com/office/officeart/2005/8/layout/venn1"/>
    <dgm:cxn modelId="{5E4F9EF8-E8BD-4CC3-9759-EB3495DE6316}" type="presOf" srcId="{1F87C6B1-118C-4218-9B87-BB858A99C671}" destId="{881D65EC-A237-458D-84C7-F44B6BD52758}" srcOrd="1" destOrd="0" presId="urn:microsoft.com/office/officeart/2005/8/layout/venn1"/>
    <dgm:cxn modelId="{AB5F6AB1-4C02-4E72-A0C9-8488DEF01B04}" type="presParOf" srcId="{A40200BA-EA48-4B48-AF9F-655C71B4FDB0}" destId="{F91C0E9A-7E6D-485C-B716-C39B70A00978}" srcOrd="0" destOrd="0" presId="urn:microsoft.com/office/officeart/2005/8/layout/venn1"/>
    <dgm:cxn modelId="{48974E60-A882-49AC-8334-8F1F3C429BAC}" type="presParOf" srcId="{A40200BA-EA48-4B48-AF9F-655C71B4FDB0}" destId="{F44E7FC3-D11C-450B-8A7F-83C769B52565}" srcOrd="1" destOrd="0" presId="urn:microsoft.com/office/officeart/2005/8/layout/venn1"/>
    <dgm:cxn modelId="{D832C7BE-CB5B-44D2-B676-6DE357D89DC3}" type="presParOf" srcId="{A40200BA-EA48-4B48-AF9F-655C71B4FDB0}" destId="{3C8AA7C1-A608-4F2E-8BF7-3E3D61DF5621}" srcOrd="2" destOrd="0" presId="urn:microsoft.com/office/officeart/2005/8/layout/venn1"/>
    <dgm:cxn modelId="{2CB51859-D7EC-426E-82EC-2AB1E007C322}" type="presParOf" srcId="{A40200BA-EA48-4B48-AF9F-655C71B4FDB0}" destId="{C730FDCE-1A9A-4CED-B954-B1A64169B76D}" srcOrd="3" destOrd="0" presId="urn:microsoft.com/office/officeart/2005/8/layout/venn1"/>
    <dgm:cxn modelId="{CC080019-AB02-40FF-AEAE-A8ED6864A9F0}" type="presParOf" srcId="{A40200BA-EA48-4B48-AF9F-655C71B4FDB0}" destId="{1523C0FF-1814-420C-8DB4-97815F466422}" srcOrd="4" destOrd="0" presId="urn:microsoft.com/office/officeart/2005/8/layout/venn1"/>
    <dgm:cxn modelId="{1228865D-0193-450E-9478-669FE9B46B35}" type="presParOf" srcId="{A40200BA-EA48-4B48-AF9F-655C71B4FDB0}" destId="{881D65EC-A237-458D-84C7-F44B6BD5275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C0E9A-7E6D-485C-B716-C39B70A00978}">
      <dsp:nvSpPr>
        <dsp:cNvPr id="0" name=""/>
        <dsp:cNvSpPr/>
      </dsp:nvSpPr>
      <dsp:spPr>
        <a:xfrm>
          <a:off x="2635402" y="53704"/>
          <a:ext cx="2577794" cy="25777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kern="1200" cap="none" normalizeH="0" baseline="0" dirty="0">
              <a:ln>
                <a:noFill/>
              </a:ln>
              <a:solidFill>
                <a:schemeClr val="tx1"/>
              </a:solidFill>
              <a:effectLst/>
              <a:latin typeface="Arial" panose="020B0604020202020204" pitchFamily="34" charset="0"/>
            </a:rPr>
            <a:t>Father</a:t>
          </a:r>
        </a:p>
      </dsp:txBody>
      <dsp:txXfrm>
        <a:off x="2979108" y="504818"/>
        <a:ext cx="1890382" cy="1160007"/>
      </dsp:txXfrm>
    </dsp:sp>
    <dsp:sp modelId="{3C8AA7C1-A608-4F2E-8BF7-3E3D61DF5621}">
      <dsp:nvSpPr>
        <dsp:cNvPr id="0" name=""/>
        <dsp:cNvSpPr/>
      </dsp:nvSpPr>
      <dsp:spPr>
        <a:xfrm>
          <a:off x="3565556" y="1664825"/>
          <a:ext cx="2577794" cy="25777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kern="1200" cap="none" normalizeH="0" baseline="0">
              <a:ln>
                <a:noFill/>
              </a:ln>
              <a:solidFill>
                <a:schemeClr val="tx1"/>
              </a:solidFill>
              <a:effectLst/>
              <a:latin typeface="Arial" panose="020B0604020202020204" pitchFamily="34" charset="0"/>
            </a:rPr>
            <a:t>Holy Spirit</a:t>
          </a:r>
        </a:p>
      </dsp:txBody>
      <dsp:txXfrm>
        <a:off x="4353932" y="2330755"/>
        <a:ext cx="1546676" cy="1417786"/>
      </dsp:txXfrm>
    </dsp:sp>
    <dsp:sp modelId="{1523C0FF-1814-420C-8DB4-97815F466422}">
      <dsp:nvSpPr>
        <dsp:cNvPr id="0" name=""/>
        <dsp:cNvSpPr/>
      </dsp:nvSpPr>
      <dsp:spPr>
        <a:xfrm>
          <a:off x="1705248" y="1664825"/>
          <a:ext cx="2577794" cy="257779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kern="1200" cap="none" normalizeH="0" baseline="0">
              <a:ln>
                <a:noFill/>
              </a:ln>
              <a:solidFill>
                <a:schemeClr val="tx1"/>
              </a:solidFill>
              <a:effectLst/>
              <a:latin typeface="Arial" panose="020B0604020202020204" pitchFamily="34" charset="0"/>
            </a:rPr>
            <a:t>Son</a:t>
          </a:r>
        </a:p>
      </dsp:txBody>
      <dsp:txXfrm>
        <a:off x="1947990" y="2330755"/>
        <a:ext cx="1546676" cy="14177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9D45-C119-4D41-B9A4-1B753EA22F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BECE2-D18F-4394-A951-C769EBD06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E8058A-59C3-4F4B-B315-8CE665CDEDED}"/>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5" name="Footer Placeholder 4">
            <a:extLst>
              <a:ext uri="{FF2B5EF4-FFF2-40B4-BE49-F238E27FC236}">
                <a16:creationId xmlns:a16="http://schemas.microsoft.com/office/drawing/2014/main" id="{E027C596-3611-43A2-AD89-124AF8062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0ED25-E04F-45E8-A8AA-D84FD49B3152}"/>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282035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D4B7-F325-4FDB-933D-24BC55170D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896C8B-5EE2-4B96-84AC-B8BA83A69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5EBBB-20E5-4B29-88A9-43388C5E175E}"/>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5" name="Footer Placeholder 4">
            <a:extLst>
              <a:ext uri="{FF2B5EF4-FFF2-40B4-BE49-F238E27FC236}">
                <a16:creationId xmlns:a16="http://schemas.microsoft.com/office/drawing/2014/main" id="{7E7302F7-E596-42C9-BF45-FF2092314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352E0-AE7B-4CE6-9B96-8D80D4994241}"/>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34769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C02AF-5280-43E1-8E59-536CD132CA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4BB067-9618-49E9-8ADC-AC146710E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829E7-94ED-424F-8A4F-F42D45CF1576}"/>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5" name="Footer Placeholder 4">
            <a:extLst>
              <a:ext uri="{FF2B5EF4-FFF2-40B4-BE49-F238E27FC236}">
                <a16:creationId xmlns:a16="http://schemas.microsoft.com/office/drawing/2014/main" id="{91491DA7-5F1C-44B7-AAA3-3050CD5A6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818CD-D74C-4DC0-A4BB-98C01534A67F}"/>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214294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E7FA11A-849C-41DF-BA85-314E848A10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4FFB0D7-D582-495D-8692-B76F969B9A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8EF9767-145A-4A2A-B054-6E482348C8A8}"/>
              </a:ext>
            </a:extLst>
          </p:cNvPr>
          <p:cNvSpPr>
            <a:spLocks noGrp="1" noChangeArrowheads="1"/>
          </p:cNvSpPr>
          <p:nvPr>
            <p:ph type="sldNum" sz="quarter" idx="12"/>
          </p:nvPr>
        </p:nvSpPr>
        <p:spPr>
          <a:ln/>
        </p:spPr>
        <p:txBody>
          <a:bodyPr/>
          <a:lstStyle>
            <a:lvl1pPr>
              <a:defRPr/>
            </a:lvl1pPr>
          </a:lstStyle>
          <a:p>
            <a:fld id="{210412FE-2C5B-4E31-9EE4-7BBEA3B815EF}" type="slidenum">
              <a:rPr lang="en-US" altLang="en-US"/>
              <a:pPr/>
              <a:t>‹#›</a:t>
            </a:fld>
            <a:endParaRPr lang="en-US" altLang="en-US"/>
          </a:p>
        </p:txBody>
      </p:sp>
    </p:spTree>
    <p:extLst>
      <p:ext uri="{BB962C8B-B14F-4D97-AF65-F5344CB8AC3E}">
        <p14:creationId xmlns:p14="http://schemas.microsoft.com/office/powerpoint/2010/main" val="213221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D4174997-31FC-45E9-89D0-CB2B702AD3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E738027-5E21-42B2-9275-EF930DF66B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C6FEEA-04D1-4189-9AD5-4F95BB961758}"/>
              </a:ext>
            </a:extLst>
          </p:cNvPr>
          <p:cNvSpPr>
            <a:spLocks noGrp="1" noChangeArrowheads="1"/>
          </p:cNvSpPr>
          <p:nvPr>
            <p:ph type="sldNum" sz="quarter" idx="12"/>
          </p:nvPr>
        </p:nvSpPr>
        <p:spPr>
          <a:ln/>
        </p:spPr>
        <p:txBody>
          <a:bodyPr/>
          <a:lstStyle>
            <a:lvl1pPr>
              <a:defRPr/>
            </a:lvl1pPr>
          </a:lstStyle>
          <a:p>
            <a:fld id="{E1516D27-BE60-4B11-9BC4-B951CF65472D}" type="slidenum">
              <a:rPr lang="en-US" altLang="en-US"/>
              <a:pPr/>
              <a:t>‹#›</a:t>
            </a:fld>
            <a:endParaRPr lang="en-US" altLang="en-US"/>
          </a:p>
        </p:txBody>
      </p:sp>
    </p:spTree>
    <p:extLst>
      <p:ext uri="{BB962C8B-B14F-4D97-AF65-F5344CB8AC3E}">
        <p14:creationId xmlns:p14="http://schemas.microsoft.com/office/powerpoint/2010/main" val="87719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C8AA0C-6A1A-47B1-9958-3379D351CF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49E25AE-8CCD-494D-BBE8-7B83AF6EFA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454878-2016-4EF4-BF6E-9F101DFFBF4E}"/>
              </a:ext>
            </a:extLst>
          </p:cNvPr>
          <p:cNvSpPr>
            <a:spLocks noGrp="1" noChangeArrowheads="1"/>
          </p:cNvSpPr>
          <p:nvPr>
            <p:ph type="sldNum" sz="quarter" idx="12"/>
          </p:nvPr>
        </p:nvSpPr>
        <p:spPr>
          <a:ln/>
        </p:spPr>
        <p:txBody>
          <a:bodyPr/>
          <a:lstStyle>
            <a:lvl1pPr>
              <a:defRPr/>
            </a:lvl1pPr>
          </a:lstStyle>
          <a:p>
            <a:fld id="{5627F737-3554-49D6-ABF9-3AB4F704B777}" type="slidenum">
              <a:rPr lang="en-US" altLang="en-US"/>
              <a:pPr/>
              <a:t>‹#›</a:t>
            </a:fld>
            <a:endParaRPr lang="en-US" altLang="en-US"/>
          </a:p>
        </p:txBody>
      </p:sp>
    </p:spTree>
    <p:extLst>
      <p:ext uri="{BB962C8B-B14F-4D97-AF65-F5344CB8AC3E}">
        <p14:creationId xmlns:p14="http://schemas.microsoft.com/office/powerpoint/2010/main" val="80497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B9B0F3-098E-446D-871F-F699038EB2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99529D7-A9F7-4DFD-BC6F-B2B350A576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4A4547-2A2D-419E-B8B8-131D49722C95}"/>
              </a:ext>
            </a:extLst>
          </p:cNvPr>
          <p:cNvSpPr>
            <a:spLocks noGrp="1" noChangeArrowheads="1"/>
          </p:cNvSpPr>
          <p:nvPr>
            <p:ph type="sldNum" sz="quarter" idx="12"/>
          </p:nvPr>
        </p:nvSpPr>
        <p:spPr>
          <a:ln/>
        </p:spPr>
        <p:txBody>
          <a:bodyPr/>
          <a:lstStyle>
            <a:lvl1pPr>
              <a:defRPr/>
            </a:lvl1pPr>
          </a:lstStyle>
          <a:p>
            <a:fld id="{C9DC5AB0-057B-4C2A-9D1C-3C1D334878F9}" type="slidenum">
              <a:rPr lang="en-US" altLang="en-US"/>
              <a:pPr/>
              <a:t>‹#›</a:t>
            </a:fld>
            <a:endParaRPr lang="en-US" altLang="en-US"/>
          </a:p>
        </p:txBody>
      </p:sp>
    </p:spTree>
    <p:extLst>
      <p:ext uri="{BB962C8B-B14F-4D97-AF65-F5344CB8AC3E}">
        <p14:creationId xmlns:p14="http://schemas.microsoft.com/office/powerpoint/2010/main" val="3920539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2B61716-D779-4941-8D01-FBEFD0F6F6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4495F98-9D46-48E8-A21D-F48A149C34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AE6D6F1-705E-4665-92E3-8B89693156ED}"/>
              </a:ext>
            </a:extLst>
          </p:cNvPr>
          <p:cNvSpPr>
            <a:spLocks noGrp="1" noChangeArrowheads="1"/>
          </p:cNvSpPr>
          <p:nvPr>
            <p:ph type="sldNum" sz="quarter" idx="12"/>
          </p:nvPr>
        </p:nvSpPr>
        <p:spPr>
          <a:ln/>
        </p:spPr>
        <p:txBody>
          <a:bodyPr/>
          <a:lstStyle>
            <a:lvl1pPr>
              <a:defRPr/>
            </a:lvl1pPr>
          </a:lstStyle>
          <a:p>
            <a:fld id="{1FA322D1-B41F-45F9-B861-48AF945DDD91}" type="slidenum">
              <a:rPr lang="en-US" altLang="en-US"/>
              <a:pPr/>
              <a:t>‹#›</a:t>
            </a:fld>
            <a:endParaRPr lang="en-US" altLang="en-US"/>
          </a:p>
        </p:txBody>
      </p:sp>
    </p:spTree>
    <p:extLst>
      <p:ext uri="{BB962C8B-B14F-4D97-AF65-F5344CB8AC3E}">
        <p14:creationId xmlns:p14="http://schemas.microsoft.com/office/powerpoint/2010/main" val="60585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3DAE-1DA9-4757-B001-561307C86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C7CBD-A080-4C99-B5D3-4F3A85473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E9E78-590D-4EB2-99EA-33EF59D89B6D}"/>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5" name="Footer Placeholder 4">
            <a:extLst>
              <a:ext uri="{FF2B5EF4-FFF2-40B4-BE49-F238E27FC236}">
                <a16:creationId xmlns:a16="http://schemas.microsoft.com/office/drawing/2014/main" id="{85B8E980-7F0F-4E52-AFDA-21B25F687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6B7E1-F068-4E84-AEBB-C483AD743A32}"/>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199495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D8F6-5D4F-44D9-97EC-E76C10C70D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96F6EB-80B5-4181-A563-6EACC637D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E91E0-5B6E-420A-A64E-97DB5DE8CAFB}"/>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5" name="Footer Placeholder 4">
            <a:extLst>
              <a:ext uri="{FF2B5EF4-FFF2-40B4-BE49-F238E27FC236}">
                <a16:creationId xmlns:a16="http://schemas.microsoft.com/office/drawing/2014/main" id="{FACA169F-CDC6-4244-942A-F037917FC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9DBD2-FB9E-48B7-B9A1-4E7CC516C5A7}"/>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16077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E0D8-B9ED-4D85-BD61-9784D64F3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2325E-193D-4BE6-A837-13F6ED20CD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C35E95-6D7E-4A05-892B-196D97CA3A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34AA63-F639-4817-809E-3344E4912530}"/>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6" name="Footer Placeholder 5">
            <a:extLst>
              <a:ext uri="{FF2B5EF4-FFF2-40B4-BE49-F238E27FC236}">
                <a16:creationId xmlns:a16="http://schemas.microsoft.com/office/drawing/2014/main" id="{B08779E6-9CD9-496E-A017-330EC3EB4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429BA-C078-41CF-A32D-1412CCFF50FC}"/>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163726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F2B6-CE19-439E-95CC-BD5E3034F6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F44A0C-4CB3-42D7-AD3C-C8DBD963A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6B5A19-FD38-4DAA-8F65-CBEF52A12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B32DA6-06A9-4DAA-A47E-00E6B79F8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470A2-92B7-4A8E-A2FD-C0C883FDD6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2FD92-B5E5-47E2-9DEE-1540D14BC741}"/>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8" name="Footer Placeholder 7">
            <a:extLst>
              <a:ext uri="{FF2B5EF4-FFF2-40B4-BE49-F238E27FC236}">
                <a16:creationId xmlns:a16="http://schemas.microsoft.com/office/drawing/2014/main" id="{27E0A937-DC7B-440C-BEA2-0DD3469B13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2598D-2C89-49E0-A173-89146D0C71AE}"/>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267801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5B5D-522E-4543-ACA9-135610C7FE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18909-8260-4D48-8D5F-0E1F817AFBAF}"/>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4" name="Footer Placeholder 3">
            <a:extLst>
              <a:ext uri="{FF2B5EF4-FFF2-40B4-BE49-F238E27FC236}">
                <a16:creationId xmlns:a16="http://schemas.microsoft.com/office/drawing/2014/main" id="{DE31AB65-3A5B-4054-BF92-91E9A98061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2616A-7BB0-4FE5-B6EF-E31C2A388FCF}"/>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50813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AACF3-B7BE-4219-8B61-797ECC8F1A5B}"/>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3" name="Footer Placeholder 2">
            <a:extLst>
              <a:ext uri="{FF2B5EF4-FFF2-40B4-BE49-F238E27FC236}">
                <a16:creationId xmlns:a16="http://schemas.microsoft.com/office/drawing/2014/main" id="{EE742FCA-B801-4D5E-9F4C-5D7F1B84D7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5E42D4-B174-454D-8D8B-FE9064A04BDC}"/>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309544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61F4E-E2CE-4C9E-8D13-62678409F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AA0415-D605-4415-B485-EE332F0FC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B0C6E-BF43-4B0D-A3AE-7C7196E5F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54A3D-B02F-4520-B620-EE3A57C0CAD6}"/>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6" name="Footer Placeholder 5">
            <a:extLst>
              <a:ext uri="{FF2B5EF4-FFF2-40B4-BE49-F238E27FC236}">
                <a16:creationId xmlns:a16="http://schemas.microsoft.com/office/drawing/2014/main" id="{80A1AEBD-173D-4608-9D31-CCBA7F699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3CF11-361F-4C9E-8DE7-84475B6B937F}"/>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64813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EC66-79B0-477D-AE86-8829DBC9DB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8D4A6A-8C5E-4C00-A10A-A2F11DF42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A8A6BA-AAAC-4882-8C62-97319EE7D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498F7-D085-4502-AB1F-03F7D629AFA4}"/>
              </a:ext>
            </a:extLst>
          </p:cNvPr>
          <p:cNvSpPr>
            <a:spLocks noGrp="1"/>
          </p:cNvSpPr>
          <p:nvPr>
            <p:ph type="dt" sz="half" idx="10"/>
          </p:nvPr>
        </p:nvSpPr>
        <p:spPr/>
        <p:txBody>
          <a:bodyPr/>
          <a:lstStyle/>
          <a:p>
            <a:fld id="{49936D08-B40B-492D-BDBD-EBCB00C514D5}" type="datetimeFigureOut">
              <a:rPr lang="en-US" smtClean="0"/>
              <a:t>2/13/2021</a:t>
            </a:fld>
            <a:endParaRPr lang="en-US"/>
          </a:p>
        </p:txBody>
      </p:sp>
      <p:sp>
        <p:nvSpPr>
          <p:cNvPr id="6" name="Footer Placeholder 5">
            <a:extLst>
              <a:ext uri="{FF2B5EF4-FFF2-40B4-BE49-F238E27FC236}">
                <a16:creationId xmlns:a16="http://schemas.microsoft.com/office/drawing/2014/main" id="{4FC0B1E0-7D03-43F5-8BAF-F4E6CFC30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430C0-1575-4E85-A5A7-0B60A0EC45F6}"/>
              </a:ext>
            </a:extLst>
          </p:cNvPr>
          <p:cNvSpPr>
            <a:spLocks noGrp="1"/>
          </p:cNvSpPr>
          <p:nvPr>
            <p:ph type="sldNum" sz="quarter" idx="12"/>
          </p:nvPr>
        </p:nvSpPr>
        <p:spPr/>
        <p:txBody>
          <a:bodyPr/>
          <a:lstStyle/>
          <a:p>
            <a:fld id="{A942AFEF-DB01-453E-8E84-E031A10A8F91}" type="slidenum">
              <a:rPr lang="en-US" smtClean="0"/>
              <a:t>‹#›</a:t>
            </a:fld>
            <a:endParaRPr lang="en-US"/>
          </a:p>
        </p:txBody>
      </p:sp>
    </p:spTree>
    <p:extLst>
      <p:ext uri="{BB962C8B-B14F-4D97-AF65-F5344CB8AC3E}">
        <p14:creationId xmlns:p14="http://schemas.microsoft.com/office/powerpoint/2010/main" val="272131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53284-79A4-4A25-908A-BF6612409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977160-78AE-4F6D-85E7-8386D29BF0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309DD-A0D8-4C3E-A17F-DF2208B29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36D08-B40B-492D-BDBD-EBCB00C514D5}" type="datetimeFigureOut">
              <a:rPr lang="en-US" smtClean="0"/>
              <a:t>2/13/2021</a:t>
            </a:fld>
            <a:endParaRPr lang="en-US"/>
          </a:p>
        </p:txBody>
      </p:sp>
      <p:sp>
        <p:nvSpPr>
          <p:cNvPr id="5" name="Footer Placeholder 4">
            <a:extLst>
              <a:ext uri="{FF2B5EF4-FFF2-40B4-BE49-F238E27FC236}">
                <a16:creationId xmlns:a16="http://schemas.microsoft.com/office/drawing/2014/main" id="{0999FA78-7961-4189-BCDD-01DAB4EAC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992738-28D5-4F8E-8EDA-029BDF2A20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2AFEF-DB01-453E-8E84-E031A10A8F91}" type="slidenum">
              <a:rPr lang="en-US" smtClean="0"/>
              <a:t>‹#›</a:t>
            </a:fld>
            <a:endParaRPr lang="en-US"/>
          </a:p>
        </p:txBody>
      </p:sp>
    </p:spTree>
    <p:extLst>
      <p:ext uri="{BB962C8B-B14F-4D97-AF65-F5344CB8AC3E}">
        <p14:creationId xmlns:p14="http://schemas.microsoft.com/office/powerpoint/2010/main" val="7073096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293A72-E38D-45E7-99E7-4E09713B276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B1B330D-B066-4410-8EC0-9EC7E7C19B2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3B0DAA1-D33A-44E2-84F6-19221ADCAC6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94DF4B89-04F7-4F0F-AE5A-47E887404D06}"/>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3ABB3498-DB5E-4AF3-91FF-937E46B7255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871D02B-E98E-4E0D-B58F-BA89F920935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0" r:id="rId4"/>
    <p:sldLayoutId id="2147483649" r:id="rId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audio" Target="../media/audio1.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5FB66907-30F1-48B1-A8F1-5CBC571A2FDA}"/>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9E1A5CB-B0BF-4405-A011-178F9DC65DD1}" type="slidenum">
              <a:rPr lang="en-US" altLang="en-US" sz="1400"/>
              <a:pPr eaLnBrk="1" hangingPunct="1">
                <a:spcBef>
                  <a:spcPct val="0"/>
                </a:spcBef>
                <a:buFontTx/>
                <a:buNone/>
              </a:pPr>
              <a:t>1</a:t>
            </a:fld>
            <a:endParaRPr lang="en-US" altLang="en-US" sz="1400"/>
          </a:p>
        </p:txBody>
      </p:sp>
      <p:sp>
        <p:nvSpPr>
          <p:cNvPr id="3075" name="Rectangle 2">
            <a:extLst>
              <a:ext uri="{FF2B5EF4-FFF2-40B4-BE49-F238E27FC236}">
                <a16:creationId xmlns:a16="http://schemas.microsoft.com/office/drawing/2014/main" id="{F334406B-E366-47BA-BC7A-3489D33A45FB}"/>
              </a:ext>
            </a:extLst>
          </p:cNvPr>
          <p:cNvSpPr>
            <a:spLocks noGrp="1" noChangeArrowheads="1"/>
          </p:cNvSpPr>
          <p:nvPr>
            <p:ph type="ctrTitle"/>
          </p:nvPr>
        </p:nvSpPr>
        <p:spPr>
          <a:xfrm>
            <a:off x="3200400" y="3352800"/>
            <a:ext cx="6096000" cy="685800"/>
          </a:xfrm>
        </p:spPr>
        <p:txBody>
          <a:bodyPr/>
          <a:lstStyle/>
          <a:p>
            <a:pPr eaLnBrk="1" hangingPunct="1"/>
            <a:r>
              <a:rPr lang="en-US" altLang="en-US" sz="4000">
                <a:solidFill>
                  <a:srgbClr val="990000"/>
                </a:solidFill>
              </a:rPr>
              <a:t>Marriage Communication: </a:t>
            </a:r>
          </a:p>
        </p:txBody>
      </p:sp>
      <p:sp>
        <p:nvSpPr>
          <p:cNvPr id="3076" name="Rectangle 3">
            <a:extLst>
              <a:ext uri="{FF2B5EF4-FFF2-40B4-BE49-F238E27FC236}">
                <a16:creationId xmlns:a16="http://schemas.microsoft.com/office/drawing/2014/main" id="{4899227D-9285-4711-BBE6-8906C43F6F6C}"/>
              </a:ext>
            </a:extLst>
          </p:cNvPr>
          <p:cNvSpPr>
            <a:spLocks noGrp="1" noChangeArrowheads="1"/>
          </p:cNvSpPr>
          <p:nvPr>
            <p:ph type="subTitle" idx="1"/>
          </p:nvPr>
        </p:nvSpPr>
        <p:spPr>
          <a:xfrm>
            <a:off x="1828800" y="5181600"/>
            <a:ext cx="6400800" cy="1447800"/>
          </a:xfrm>
        </p:spPr>
        <p:txBody>
          <a:bodyPr/>
          <a:lstStyle/>
          <a:p>
            <a:pPr algn="l" eaLnBrk="1" hangingPunct="1">
              <a:lnSpc>
                <a:spcPct val="80000"/>
              </a:lnSpc>
            </a:pPr>
            <a:r>
              <a:rPr lang="en-US" altLang="en-US"/>
              <a:t>Jim Sutherland, Ph.D.</a:t>
            </a:r>
          </a:p>
          <a:p>
            <a:pPr algn="l" eaLnBrk="1" hangingPunct="1">
              <a:lnSpc>
                <a:spcPct val="80000"/>
              </a:lnSpc>
            </a:pPr>
            <a:r>
              <a:rPr lang="en-US" altLang="en-US"/>
              <a:t>Reconciliation Ministries Network</a:t>
            </a:r>
          </a:p>
          <a:p>
            <a:pPr algn="l" eaLnBrk="1" hangingPunct="1">
              <a:lnSpc>
                <a:spcPct val="80000"/>
              </a:lnSpc>
            </a:pPr>
            <a:r>
              <a:rPr lang="en-US" altLang="en-US"/>
              <a:t>RMNI.org</a:t>
            </a:r>
          </a:p>
        </p:txBody>
      </p:sp>
      <p:pic>
        <p:nvPicPr>
          <p:cNvPr id="3077" name="Picture 4" descr="j0227507">
            <a:extLst>
              <a:ext uri="{FF2B5EF4-FFF2-40B4-BE49-F238E27FC236}">
                <a16:creationId xmlns:a16="http://schemas.microsoft.com/office/drawing/2014/main" id="{E18798DA-2660-46F2-822D-CC89DC5DA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1"/>
            <a:ext cx="4648200" cy="3090863"/>
          </a:xfrm>
          <a:prstGeom prst="rect">
            <a:avLst/>
          </a:prstGeom>
          <a:noFill/>
          <a:ln w="7620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3078" name="TextBox 1">
            <a:extLst>
              <a:ext uri="{FF2B5EF4-FFF2-40B4-BE49-F238E27FC236}">
                <a16:creationId xmlns:a16="http://schemas.microsoft.com/office/drawing/2014/main" id="{79E2CEAC-B889-44E5-A60A-865BCC64229C}"/>
              </a:ext>
            </a:extLst>
          </p:cNvPr>
          <p:cNvSpPr txBox="1">
            <a:spLocks noChangeArrowheads="1"/>
          </p:cNvSpPr>
          <p:nvPr/>
        </p:nvSpPr>
        <p:spPr bwMode="auto">
          <a:xfrm>
            <a:off x="3886200" y="4038601"/>
            <a:ext cx="436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990000"/>
                </a:solidFill>
              </a:rPr>
              <a:t>The Rules of Engagement</a:t>
            </a:r>
            <a:endParaRPr lang="en-US" altLang="en-US" sz="2800"/>
          </a:p>
        </p:txBody>
      </p:sp>
      <p:pic>
        <p:nvPicPr>
          <p:cNvPr id="3079" name="Picture 2">
            <a:extLst>
              <a:ext uri="{FF2B5EF4-FFF2-40B4-BE49-F238E27FC236}">
                <a16:creationId xmlns:a16="http://schemas.microsoft.com/office/drawing/2014/main" id="{5AEE0E7B-D198-4E3F-96C4-A9A0EE7E23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8600"/>
            <a:ext cx="26035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40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7">
            <a:extLst>
              <a:ext uri="{FF2B5EF4-FFF2-40B4-BE49-F238E27FC236}">
                <a16:creationId xmlns:a16="http://schemas.microsoft.com/office/drawing/2014/main" id="{AED2CEE4-5D3D-46C3-9DB4-1CF102C5B444}"/>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634DA27-10C5-4114-B7AD-EBDE713E7B50}" type="slidenum">
              <a:rPr lang="en-US" altLang="en-US" sz="1400"/>
              <a:pPr eaLnBrk="1" hangingPunct="1">
                <a:spcBef>
                  <a:spcPct val="0"/>
                </a:spcBef>
                <a:buFontTx/>
                <a:buNone/>
              </a:pPr>
              <a:t>10</a:t>
            </a:fld>
            <a:endParaRPr lang="en-US" altLang="en-US" sz="1400"/>
          </a:p>
        </p:txBody>
      </p:sp>
      <p:sp>
        <p:nvSpPr>
          <p:cNvPr id="11267" name="Rectangle 2">
            <a:extLst>
              <a:ext uri="{FF2B5EF4-FFF2-40B4-BE49-F238E27FC236}">
                <a16:creationId xmlns:a16="http://schemas.microsoft.com/office/drawing/2014/main" id="{4168950A-9DA1-4086-899C-3A32DD157DEF}"/>
              </a:ext>
            </a:extLst>
          </p:cNvPr>
          <p:cNvSpPr>
            <a:spLocks noGrp="1" noChangeArrowheads="1"/>
          </p:cNvSpPr>
          <p:nvPr>
            <p:ph type="title"/>
          </p:nvPr>
        </p:nvSpPr>
        <p:spPr/>
        <p:txBody>
          <a:bodyPr/>
          <a:lstStyle/>
          <a:p>
            <a:pPr eaLnBrk="1" hangingPunct="1"/>
            <a:r>
              <a:rPr lang="en-US" altLang="en-US"/>
              <a:t>Communication Issues</a:t>
            </a:r>
          </a:p>
        </p:txBody>
      </p:sp>
      <p:sp>
        <p:nvSpPr>
          <p:cNvPr id="11268" name="Rectangle 3">
            <a:extLst>
              <a:ext uri="{FF2B5EF4-FFF2-40B4-BE49-F238E27FC236}">
                <a16:creationId xmlns:a16="http://schemas.microsoft.com/office/drawing/2014/main" id="{03F12EB0-1872-41F9-9511-C77251E6883A}"/>
              </a:ext>
            </a:extLst>
          </p:cNvPr>
          <p:cNvSpPr>
            <a:spLocks noGrp="1" noChangeArrowheads="1"/>
          </p:cNvSpPr>
          <p:nvPr>
            <p:ph type="body" sz="half" idx="1"/>
          </p:nvPr>
        </p:nvSpPr>
        <p:spPr/>
        <p:txBody>
          <a:bodyPr/>
          <a:lstStyle/>
          <a:p>
            <a:pPr eaLnBrk="1" hangingPunct="1"/>
            <a:r>
              <a:rPr lang="en-US" altLang="en-US" sz="2800"/>
              <a:t>Over-familiarity (“For richer, for poorer, but not for lunch.”)</a:t>
            </a:r>
          </a:p>
          <a:p>
            <a:pPr eaLnBrk="1" hangingPunct="1"/>
            <a:r>
              <a:rPr lang="en-US" altLang="en-US" sz="2800"/>
              <a:t>Wrong priorities</a:t>
            </a:r>
          </a:p>
          <a:p>
            <a:pPr lvl="1" eaLnBrk="1" hangingPunct="1"/>
            <a:r>
              <a:rPr lang="en-US" altLang="en-US" sz="2400"/>
              <a:t>Workaholism</a:t>
            </a:r>
          </a:p>
          <a:p>
            <a:pPr lvl="1" eaLnBrk="1" hangingPunct="1"/>
            <a:r>
              <a:rPr lang="en-US" altLang="en-US" sz="2400"/>
              <a:t>Focus upon children rather than upon spouse</a:t>
            </a:r>
          </a:p>
          <a:p>
            <a:pPr lvl="1" eaLnBrk="1" hangingPunct="1"/>
            <a:r>
              <a:rPr lang="en-US" altLang="en-US" sz="2400"/>
              <a:t>Intrusion of in-laws</a:t>
            </a:r>
          </a:p>
          <a:p>
            <a:pPr lvl="1" eaLnBrk="1" hangingPunct="1"/>
            <a:r>
              <a:rPr lang="en-US" altLang="en-US" sz="2400"/>
              <a:t>Self-centeredness—lack of interest in mate</a:t>
            </a:r>
          </a:p>
        </p:txBody>
      </p:sp>
      <p:pic>
        <p:nvPicPr>
          <p:cNvPr id="11269" name="Picture 4" descr="j0149072">
            <a:extLst>
              <a:ext uri="{FF2B5EF4-FFF2-40B4-BE49-F238E27FC236}">
                <a16:creationId xmlns:a16="http://schemas.microsoft.com/office/drawing/2014/main" id="{D6BB7A3B-D5CF-4810-B6D0-79A7A52EABC9}"/>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56375" y="1600200"/>
            <a:ext cx="327025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descr="working mom frazzle">
            <a:extLst>
              <a:ext uri="{FF2B5EF4-FFF2-40B4-BE49-F238E27FC236}">
                <a16:creationId xmlns:a16="http://schemas.microsoft.com/office/drawing/2014/main" id="{8F30D60A-5749-48C5-937F-5E0982CB8F7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50026" y="3938589"/>
            <a:ext cx="328136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175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FBB23DE9-EBFD-4C2C-9C89-070B5404AB6C}"/>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13B090F-F2D4-4CB7-BFB6-1D649C81F845}" type="slidenum">
              <a:rPr lang="en-US" altLang="en-US" sz="1400"/>
              <a:pPr eaLnBrk="1" hangingPunct="1">
                <a:spcBef>
                  <a:spcPct val="0"/>
                </a:spcBef>
                <a:buFontTx/>
                <a:buNone/>
              </a:pPr>
              <a:t>11</a:t>
            </a:fld>
            <a:endParaRPr lang="en-US" altLang="en-US" sz="1400"/>
          </a:p>
        </p:txBody>
      </p:sp>
      <p:sp>
        <p:nvSpPr>
          <p:cNvPr id="12291" name="Rectangle 2">
            <a:extLst>
              <a:ext uri="{FF2B5EF4-FFF2-40B4-BE49-F238E27FC236}">
                <a16:creationId xmlns:a16="http://schemas.microsoft.com/office/drawing/2014/main" id="{232E6C9B-F572-4689-87BA-D09FA2C9A8E9}"/>
              </a:ext>
            </a:extLst>
          </p:cNvPr>
          <p:cNvSpPr>
            <a:spLocks noGrp="1" noChangeArrowheads="1"/>
          </p:cNvSpPr>
          <p:nvPr>
            <p:ph type="title"/>
          </p:nvPr>
        </p:nvSpPr>
        <p:spPr/>
        <p:txBody>
          <a:bodyPr/>
          <a:lstStyle/>
          <a:p>
            <a:pPr eaLnBrk="1" hangingPunct="1"/>
            <a:r>
              <a:rPr lang="en-US" altLang="en-US"/>
              <a:t>Sin Separates</a:t>
            </a:r>
          </a:p>
        </p:txBody>
      </p:sp>
      <p:sp>
        <p:nvSpPr>
          <p:cNvPr id="12292" name="Rectangle 3">
            <a:extLst>
              <a:ext uri="{FF2B5EF4-FFF2-40B4-BE49-F238E27FC236}">
                <a16:creationId xmlns:a16="http://schemas.microsoft.com/office/drawing/2014/main" id="{307A3992-A9F4-4B4E-B1E2-6EE09522DB2D}"/>
              </a:ext>
            </a:extLst>
          </p:cNvPr>
          <p:cNvSpPr>
            <a:spLocks noGrp="1" noChangeArrowheads="1"/>
          </p:cNvSpPr>
          <p:nvPr>
            <p:ph type="body" sz="half" idx="1"/>
          </p:nvPr>
        </p:nvSpPr>
        <p:spPr>
          <a:xfrm>
            <a:off x="1066800" y="1600200"/>
            <a:ext cx="6172200" cy="4953000"/>
          </a:xfrm>
        </p:spPr>
        <p:txBody>
          <a:bodyPr/>
          <a:lstStyle/>
          <a:p>
            <a:pPr eaLnBrk="1" hangingPunct="1"/>
            <a:r>
              <a:rPr lang="en-US" altLang="en-US" sz="2800" dirty="0"/>
              <a:t>Unforgiveness and resentments</a:t>
            </a:r>
          </a:p>
          <a:p>
            <a:pPr eaLnBrk="1" hangingPunct="1"/>
            <a:r>
              <a:rPr lang="en-US" altLang="en-US" sz="2800" dirty="0"/>
              <a:t>Contentiousness and chronic nagging</a:t>
            </a:r>
          </a:p>
          <a:p>
            <a:pPr lvl="1" eaLnBrk="1" hangingPunct="1"/>
            <a:r>
              <a:rPr lang="en-US" altLang="en-US" sz="2400" dirty="0"/>
              <a:t>Prov. 27:15-16—can’t restrain her</a:t>
            </a:r>
          </a:p>
          <a:p>
            <a:pPr lvl="1" eaLnBrk="1" hangingPunct="1"/>
            <a:r>
              <a:rPr lang="en-US" altLang="en-US" sz="2400" dirty="0"/>
              <a:t>Prov. 21:9,19—seek solitude</a:t>
            </a:r>
          </a:p>
          <a:p>
            <a:pPr eaLnBrk="1" hangingPunct="1"/>
            <a:r>
              <a:rPr lang="en-US" altLang="en-US" sz="2800" dirty="0"/>
              <a:t>Lying undermines all future communication (one of the qualities sought in single’s ads is honesty)</a:t>
            </a:r>
          </a:p>
          <a:p>
            <a:pPr eaLnBrk="1" hangingPunct="1">
              <a:buFontTx/>
              <a:buNone/>
            </a:pPr>
            <a:endParaRPr lang="en-US" altLang="en-US" sz="2800" dirty="0"/>
          </a:p>
          <a:p>
            <a:pPr eaLnBrk="1" hangingPunct="1"/>
            <a:endParaRPr lang="en-US" altLang="en-US" sz="2800" dirty="0"/>
          </a:p>
        </p:txBody>
      </p:sp>
      <p:pic>
        <p:nvPicPr>
          <p:cNvPr id="12293" name="Picture 10" descr="j0234764">
            <a:extLst>
              <a:ext uri="{FF2B5EF4-FFF2-40B4-BE49-F238E27FC236}">
                <a16:creationId xmlns:a16="http://schemas.microsoft.com/office/drawing/2014/main" id="{88F948C1-7C36-4116-AA9F-4228EA0EC207}"/>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43800" y="2743200"/>
            <a:ext cx="3124200" cy="190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729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D66B960B-D11D-4A40-9B77-037232B7143C}"/>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C67D025-98C8-47DB-9327-BD68D333FE39}" type="slidenum">
              <a:rPr lang="en-US" altLang="en-US" sz="1400"/>
              <a:pPr eaLnBrk="1" hangingPunct="1">
                <a:spcBef>
                  <a:spcPct val="0"/>
                </a:spcBef>
                <a:buFontTx/>
                <a:buNone/>
              </a:pPr>
              <a:t>12</a:t>
            </a:fld>
            <a:endParaRPr lang="en-US" altLang="en-US" sz="1400"/>
          </a:p>
        </p:txBody>
      </p:sp>
      <p:sp>
        <p:nvSpPr>
          <p:cNvPr id="13315" name="Rectangle 2">
            <a:extLst>
              <a:ext uri="{FF2B5EF4-FFF2-40B4-BE49-F238E27FC236}">
                <a16:creationId xmlns:a16="http://schemas.microsoft.com/office/drawing/2014/main" id="{C430AB26-0474-4818-988B-22371C22B366}"/>
              </a:ext>
            </a:extLst>
          </p:cNvPr>
          <p:cNvSpPr>
            <a:spLocks noGrp="1" noChangeArrowheads="1"/>
          </p:cNvSpPr>
          <p:nvPr>
            <p:ph type="title"/>
          </p:nvPr>
        </p:nvSpPr>
        <p:spPr/>
        <p:txBody>
          <a:bodyPr/>
          <a:lstStyle/>
          <a:p>
            <a:pPr eaLnBrk="1" hangingPunct="1"/>
            <a:r>
              <a:rPr lang="en-US" altLang="en-US"/>
              <a:t>Sin Separates</a:t>
            </a:r>
          </a:p>
        </p:txBody>
      </p:sp>
      <p:sp>
        <p:nvSpPr>
          <p:cNvPr id="13316" name="Rectangle 3">
            <a:extLst>
              <a:ext uri="{FF2B5EF4-FFF2-40B4-BE49-F238E27FC236}">
                <a16:creationId xmlns:a16="http://schemas.microsoft.com/office/drawing/2014/main" id="{5C1DC2B6-2B57-48FF-B3C0-B223930AEC5E}"/>
              </a:ext>
            </a:extLst>
          </p:cNvPr>
          <p:cNvSpPr>
            <a:spLocks noGrp="1" noChangeArrowheads="1"/>
          </p:cNvSpPr>
          <p:nvPr>
            <p:ph type="body" sz="half" idx="1"/>
          </p:nvPr>
        </p:nvSpPr>
        <p:spPr>
          <a:xfrm>
            <a:off x="1295400" y="1600200"/>
            <a:ext cx="5943600" cy="4953000"/>
          </a:xfrm>
        </p:spPr>
        <p:txBody>
          <a:bodyPr/>
          <a:lstStyle/>
          <a:p>
            <a:pPr eaLnBrk="1" hangingPunct="1"/>
            <a:r>
              <a:rPr lang="en-US" altLang="en-US" sz="2800" dirty="0"/>
              <a:t>A house divided cannot stand (Matt. 12:25).  If his half of the marriage boat sinks, so will yours.  If you strike at each other, you’ll put holes in the boat, and you’ll both go down.</a:t>
            </a:r>
          </a:p>
          <a:p>
            <a:pPr lvl="1" eaLnBrk="1" hangingPunct="1"/>
            <a:r>
              <a:rPr lang="en-US" altLang="en-US" sz="2400" dirty="0"/>
              <a:t>We lose when we wound our mate.  A wounded spouse is a liability, not an asset, to the marriage.</a:t>
            </a:r>
          </a:p>
          <a:p>
            <a:pPr eaLnBrk="1" hangingPunct="1"/>
            <a:endParaRPr lang="en-US" altLang="en-US" sz="2800" dirty="0"/>
          </a:p>
        </p:txBody>
      </p:sp>
      <p:pic>
        <p:nvPicPr>
          <p:cNvPr id="13317" name="Picture 4" descr="sinking rowboat">
            <a:extLst>
              <a:ext uri="{FF2B5EF4-FFF2-40B4-BE49-F238E27FC236}">
                <a16:creationId xmlns:a16="http://schemas.microsoft.com/office/drawing/2014/main" id="{81CEB61D-BD6D-4E47-9461-A501FE7F9C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3889" t="6735" r="5991" b="5717"/>
          <a:stretch>
            <a:fillRect/>
          </a:stretch>
        </p:blipFill>
        <p:spPr>
          <a:xfrm>
            <a:off x="7924800" y="1850231"/>
            <a:ext cx="3200400" cy="3962400"/>
          </a:xfrm>
          <a:noFill/>
          <a:ln w="76200">
            <a:solidFill>
              <a:srgbClr val="99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597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7">
            <a:extLst>
              <a:ext uri="{FF2B5EF4-FFF2-40B4-BE49-F238E27FC236}">
                <a16:creationId xmlns:a16="http://schemas.microsoft.com/office/drawing/2014/main" id="{82562FBC-7BAF-486A-BC73-3F8C9EFA33A5}"/>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CF8B925-9576-4969-91A4-E9F9C5EC059D}" type="slidenum">
              <a:rPr lang="en-US" altLang="en-US" sz="1400"/>
              <a:pPr eaLnBrk="1" hangingPunct="1">
                <a:spcBef>
                  <a:spcPct val="0"/>
                </a:spcBef>
                <a:buFontTx/>
                <a:buNone/>
              </a:pPr>
              <a:t>13</a:t>
            </a:fld>
            <a:endParaRPr lang="en-US" altLang="en-US" sz="1400"/>
          </a:p>
        </p:txBody>
      </p:sp>
      <p:sp>
        <p:nvSpPr>
          <p:cNvPr id="14339" name="Rectangle 2">
            <a:extLst>
              <a:ext uri="{FF2B5EF4-FFF2-40B4-BE49-F238E27FC236}">
                <a16:creationId xmlns:a16="http://schemas.microsoft.com/office/drawing/2014/main" id="{C0F8A115-955C-4A15-A77E-770C59DA0908}"/>
              </a:ext>
            </a:extLst>
          </p:cNvPr>
          <p:cNvSpPr>
            <a:spLocks noGrp="1" noChangeArrowheads="1"/>
          </p:cNvSpPr>
          <p:nvPr>
            <p:ph type="title"/>
          </p:nvPr>
        </p:nvSpPr>
        <p:spPr/>
        <p:txBody>
          <a:bodyPr/>
          <a:lstStyle/>
          <a:p>
            <a:pPr eaLnBrk="1" hangingPunct="1"/>
            <a:r>
              <a:rPr lang="en-US" altLang="en-US"/>
              <a:t>God comes before our spouse.</a:t>
            </a:r>
          </a:p>
        </p:txBody>
      </p:sp>
      <p:sp>
        <p:nvSpPr>
          <p:cNvPr id="14340" name="Rectangle 3">
            <a:extLst>
              <a:ext uri="{FF2B5EF4-FFF2-40B4-BE49-F238E27FC236}">
                <a16:creationId xmlns:a16="http://schemas.microsoft.com/office/drawing/2014/main" id="{09E900C1-4229-4E3B-8812-93D20BFEC184}"/>
              </a:ext>
            </a:extLst>
          </p:cNvPr>
          <p:cNvSpPr>
            <a:spLocks noGrp="1" noChangeArrowheads="1"/>
          </p:cNvSpPr>
          <p:nvPr>
            <p:ph type="body" sz="half" idx="1"/>
          </p:nvPr>
        </p:nvSpPr>
        <p:spPr>
          <a:xfrm>
            <a:off x="1066800" y="3459162"/>
            <a:ext cx="10058400" cy="3124200"/>
          </a:xfrm>
        </p:spPr>
        <p:txBody>
          <a:bodyPr/>
          <a:lstStyle/>
          <a:p>
            <a:pPr eaLnBrk="1" hangingPunct="1"/>
            <a:r>
              <a:rPr lang="en-US" altLang="en-US" sz="2400" dirty="0"/>
              <a:t>Luke 14:26—God comes before our spouse and sometimes His service comes before our spouse. </a:t>
            </a:r>
          </a:p>
          <a:p>
            <a:pPr lvl="1" eaLnBrk="1" hangingPunct="1"/>
            <a:r>
              <a:rPr lang="en-US" altLang="en-US" sz="2000" dirty="0">
                <a:cs typeface="Arial" panose="020B0604020202020204" pitchFamily="34" charset="0"/>
              </a:rPr>
              <a:t>However, we must provide for our family, even if it means less time in ministry (1 Tim 5:8).  </a:t>
            </a:r>
          </a:p>
          <a:p>
            <a:pPr eaLnBrk="1" hangingPunct="1"/>
            <a:r>
              <a:rPr lang="en-US" altLang="en-US" sz="2400" dirty="0"/>
              <a:t>Jonathan Goforth and Rosalyn Goforth in China around 1900 faced long separations for the Kingdom.</a:t>
            </a:r>
          </a:p>
          <a:p>
            <a:pPr eaLnBrk="1" hangingPunct="1"/>
            <a:r>
              <a:rPr lang="en-US" altLang="en-US" sz="2400" dirty="0"/>
              <a:t>The issue: “Is God asking me to do this, or am I driven by something else?”</a:t>
            </a:r>
          </a:p>
          <a:p>
            <a:pPr eaLnBrk="1" hangingPunct="1"/>
            <a:endParaRPr lang="en-US" altLang="en-US" sz="2400" dirty="0">
              <a:cs typeface="Arial" panose="020B0604020202020204" pitchFamily="34" charset="0"/>
            </a:endParaRPr>
          </a:p>
        </p:txBody>
      </p:sp>
      <p:pic>
        <p:nvPicPr>
          <p:cNvPr id="14341" name="Picture 6" descr="PH02974J">
            <a:extLst>
              <a:ext uri="{FF2B5EF4-FFF2-40B4-BE49-F238E27FC236}">
                <a16:creationId xmlns:a16="http://schemas.microsoft.com/office/drawing/2014/main" id="{697464E4-B878-4547-84D8-64B9B5BDC5C9}"/>
              </a:ext>
            </a:extLst>
          </p:cNvPr>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t="10581" b="3120"/>
          <a:stretch/>
        </p:blipFill>
        <p:spPr>
          <a:xfrm>
            <a:off x="3886200" y="1189038"/>
            <a:ext cx="4673600" cy="2239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398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63547204-0324-4B89-BA43-156BFDC97BEF}"/>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25BD46C-4B7A-42CF-98E7-F16E92740EE3}" type="slidenum">
              <a:rPr lang="en-US" altLang="en-US" sz="1400"/>
              <a:pPr eaLnBrk="1" hangingPunct="1">
                <a:spcBef>
                  <a:spcPct val="0"/>
                </a:spcBef>
                <a:buFontTx/>
                <a:buNone/>
              </a:pPr>
              <a:t>14</a:t>
            </a:fld>
            <a:endParaRPr lang="en-US" altLang="en-US" sz="1400"/>
          </a:p>
        </p:txBody>
      </p:sp>
      <p:sp>
        <p:nvSpPr>
          <p:cNvPr id="15363" name="Rectangle 2">
            <a:extLst>
              <a:ext uri="{FF2B5EF4-FFF2-40B4-BE49-F238E27FC236}">
                <a16:creationId xmlns:a16="http://schemas.microsoft.com/office/drawing/2014/main" id="{7A33D0DB-33FB-4198-A045-A8914648A753}"/>
              </a:ext>
            </a:extLst>
          </p:cNvPr>
          <p:cNvSpPr>
            <a:spLocks noGrp="1" noChangeArrowheads="1"/>
          </p:cNvSpPr>
          <p:nvPr>
            <p:ph type="title"/>
          </p:nvPr>
        </p:nvSpPr>
        <p:spPr/>
        <p:txBody>
          <a:bodyPr/>
          <a:lstStyle/>
          <a:p>
            <a:pPr eaLnBrk="1" hangingPunct="1"/>
            <a:r>
              <a:rPr lang="en-US" altLang="en-US"/>
              <a:t>The Double Helix</a:t>
            </a:r>
          </a:p>
        </p:txBody>
      </p:sp>
      <p:pic>
        <p:nvPicPr>
          <p:cNvPr id="15364" name="Picture 4" descr="dna">
            <a:extLst>
              <a:ext uri="{FF2B5EF4-FFF2-40B4-BE49-F238E27FC236}">
                <a16:creationId xmlns:a16="http://schemas.microsoft.com/office/drawing/2014/main" id="{E0B789E3-6EC2-4F03-B122-F63FA4FD04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7142"/>
          <a:stretch>
            <a:fillRect/>
          </a:stretch>
        </p:blipFill>
        <p:spPr>
          <a:xfrm>
            <a:off x="1457325" y="457200"/>
            <a:ext cx="180975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7">
            <a:extLst>
              <a:ext uri="{FF2B5EF4-FFF2-40B4-BE49-F238E27FC236}">
                <a16:creationId xmlns:a16="http://schemas.microsoft.com/office/drawing/2014/main" id="{3D0A484E-48A9-4D48-81C0-57EA329D6509}"/>
              </a:ext>
            </a:extLst>
          </p:cNvPr>
          <p:cNvSpPr txBox="1">
            <a:spLocks noChangeArrowheads="1"/>
          </p:cNvSpPr>
          <p:nvPr/>
        </p:nvSpPr>
        <p:spPr bwMode="auto">
          <a:xfrm>
            <a:off x="3733800" y="2133600"/>
            <a:ext cx="60960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sz="2800"/>
              <a:t>I don’t believe that communication is static for long, but is traveling either upward or downward—toward edification or destruction.</a:t>
            </a:r>
          </a:p>
          <a:p>
            <a:pPr eaLnBrk="1" hangingPunct="1">
              <a:spcBef>
                <a:spcPct val="50000"/>
              </a:spcBef>
            </a:pPr>
            <a:r>
              <a:rPr lang="en-US" altLang="en-US" sz="2800"/>
              <a:t>The connectors illustrate the many opportunities to change direction upward or downward, depending upon our words or actions.</a:t>
            </a:r>
          </a:p>
          <a:p>
            <a:pPr eaLnBrk="1" hangingPunct="1">
              <a:spcBef>
                <a:spcPct val="50000"/>
              </a:spcBef>
              <a:buFontTx/>
              <a:buNone/>
            </a:pPr>
            <a:endParaRPr lang="en-US" altLang="en-US" sz="2800"/>
          </a:p>
        </p:txBody>
      </p:sp>
    </p:spTree>
    <p:extLst>
      <p:ext uri="{BB962C8B-B14F-4D97-AF65-F5344CB8AC3E}">
        <p14:creationId xmlns:p14="http://schemas.microsoft.com/office/powerpoint/2010/main" val="46813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9C68C4C8-C046-478D-83AE-95F2E79E1234}"/>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0123218-43AE-4044-A4DA-513484F82DAB}" type="slidenum">
              <a:rPr lang="en-US" altLang="en-US" sz="1400"/>
              <a:pPr eaLnBrk="1" hangingPunct="1">
                <a:spcBef>
                  <a:spcPct val="0"/>
                </a:spcBef>
                <a:buFontTx/>
                <a:buNone/>
              </a:pPr>
              <a:t>15</a:t>
            </a:fld>
            <a:endParaRPr lang="en-US" altLang="en-US" sz="1400"/>
          </a:p>
        </p:txBody>
      </p:sp>
      <p:sp>
        <p:nvSpPr>
          <p:cNvPr id="16387" name="Rectangle 2">
            <a:extLst>
              <a:ext uri="{FF2B5EF4-FFF2-40B4-BE49-F238E27FC236}">
                <a16:creationId xmlns:a16="http://schemas.microsoft.com/office/drawing/2014/main" id="{E461A43D-4017-4885-B111-041F3C61C0B5}"/>
              </a:ext>
            </a:extLst>
          </p:cNvPr>
          <p:cNvSpPr>
            <a:spLocks noGrp="1" noChangeArrowheads="1"/>
          </p:cNvSpPr>
          <p:nvPr>
            <p:ph type="title"/>
          </p:nvPr>
        </p:nvSpPr>
        <p:spPr/>
        <p:txBody>
          <a:bodyPr/>
          <a:lstStyle/>
          <a:p>
            <a:pPr eaLnBrk="1" hangingPunct="1"/>
            <a:r>
              <a:rPr lang="en-US" altLang="en-US"/>
              <a:t>The Double Helix</a:t>
            </a:r>
          </a:p>
        </p:txBody>
      </p:sp>
      <p:sp>
        <p:nvSpPr>
          <p:cNvPr id="16389" name="Text Box 4">
            <a:extLst>
              <a:ext uri="{FF2B5EF4-FFF2-40B4-BE49-F238E27FC236}">
                <a16:creationId xmlns:a16="http://schemas.microsoft.com/office/drawing/2014/main" id="{A91691D3-1283-431E-BA52-601026D87307}"/>
              </a:ext>
            </a:extLst>
          </p:cNvPr>
          <p:cNvSpPr txBox="1">
            <a:spLocks noChangeArrowheads="1"/>
          </p:cNvSpPr>
          <p:nvPr/>
        </p:nvSpPr>
        <p:spPr bwMode="auto">
          <a:xfrm>
            <a:off x="3733800" y="2133600"/>
            <a:ext cx="6096000" cy="54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800"/>
              <a:t>Downward spirals indicate increasing antagonism and disdain.  Upward spirals increase affirmation and love messages.</a:t>
            </a:r>
          </a:p>
          <a:p>
            <a:pPr eaLnBrk="1" hangingPunct="1">
              <a:spcBef>
                <a:spcPct val="0"/>
              </a:spcBef>
            </a:pPr>
            <a:r>
              <a:rPr lang="en-US" altLang="en-US" sz="2800"/>
              <a:t>Eph. 4:29 “Do not let any unwholesome talk come out of your mouths, but only what is helpful for building others up, according to their needs, that it may benefit those who listen.”</a:t>
            </a:r>
          </a:p>
          <a:p>
            <a:pPr eaLnBrk="1" hangingPunct="1">
              <a:spcBef>
                <a:spcPct val="0"/>
              </a:spcBef>
            </a:pPr>
            <a:endParaRPr lang="en-US" altLang="en-US" sz="2800"/>
          </a:p>
          <a:p>
            <a:pPr eaLnBrk="1" hangingPunct="1">
              <a:spcBef>
                <a:spcPct val="50000"/>
              </a:spcBef>
              <a:buFontTx/>
              <a:buNone/>
            </a:pPr>
            <a:endParaRPr lang="en-US" altLang="en-US" sz="2800"/>
          </a:p>
        </p:txBody>
      </p:sp>
      <p:pic>
        <p:nvPicPr>
          <p:cNvPr id="7" name="Picture 4" descr="dna">
            <a:extLst>
              <a:ext uri="{FF2B5EF4-FFF2-40B4-BE49-F238E27FC236}">
                <a16:creationId xmlns:a16="http://schemas.microsoft.com/office/drawing/2014/main" id="{B6DDB4A0-06C5-432F-BEA3-47AB7B93FD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7142"/>
          <a:stretch>
            <a:fillRect/>
          </a:stretch>
        </p:blipFill>
        <p:spPr>
          <a:xfrm>
            <a:off x="1457325" y="457200"/>
            <a:ext cx="180975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878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098CC099-3E62-4FDD-ABDD-36F85CADE557}"/>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0D8BB1F-92E9-4D49-B23D-C55E2892ABE5}" type="slidenum">
              <a:rPr lang="en-US" altLang="en-US" sz="1400"/>
              <a:pPr eaLnBrk="1" hangingPunct="1">
                <a:spcBef>
                  <a:spcPct val="0"/>
                </a:spcBef>
                <a:buFontTx/>
                <a:buNone/>
              </a:pPr>
              <a:t>16</a:t>
            </a:fld>
            <a:endParaRPr lang="en-US" altLang="en-US" sz="1400"/>
          </a:p>
        </p:txBody>
      </p:sp>
      <p:sp>
        <p:nvSpPr>
          <p:cNvPr id="17411" name="Rectangle 2">
            <a:extLst>
              <a:ext uri="{FF2B5EF4-FFF2-40B4-BE49-F238E27FC236}">
                <a16:creationId xmlns:a16="http://schemas.microsoft.com/office/drawing/2014/main" id="{A8C040AF-554E-41E1-A5B2-EE95C75DFC44}"/>
              </a:ext>
            </a:extLst>
          </p:cNvPr>
          <p:cNvSpPr>
            <a:spLocks noGrp="1" noChangeArrowheads="1"/>
          </p:cNvSpPr>
          <p:nvPr>
            <p:ph type="title"/>
          </p:nvPr>
        </p:nvSpPr>
        <p:spPr>
          <a:xfrm>
            <a:off x="1981200" y="274638"/>
            <a:ext cx="5029200" cy="1143000"/>
          </a:xfrm>
        </p:spPr>
        <p:txBody>
          <a:bodyPr/>
          <a:lstStyle/>
          <a:p>
            <a:pPr eaLnBrk="1" hangingPunct="1"/>
            <a:r>
              <a:rPr lang="en-US" altLang="en-US" sz="4000"/>
              <a:t>Communication myths 1	</a:t>
            </a:r>
          </a:p>
        </p:txBody>
      </p:sp>
      <p:sp>
        <p:nvSpPr>
          <p:cNvPr id="17412" name="Rectangle 3">
            <a:extLst>
              <a:ext uri="{FF2B5EF4-FFF2-40B4-BE49-F238E27FC236}">
                <a16:creationId xmlns:a16="http://schemas.microsoft.com/office/drawing/2014/main" id="{218D81A1-A683-4513-9A72-AA43EB90AF09}"/>
              </a:ext>
            </a:extLst>
          </p:cNvPr>
          <p:cNvSpPr>
            <a:spLocks noGrp="1" noChangeArrowheads="1"/>
          </p:cNvSpPr>
          <p:nvPr>
            <p:ph type="body" sz="half" idx="1"/>
          </p:nvPr>
        </p:nvSpPr>
        <p:spPr>
          <a:xfrm>
            <a:off x="1981200" y="2514600"/>
            <a:ext cx="8229600" cy="4038600"/>
          </a:xfrm>
        </p:spPr>
        <p:txBody>
          <a:bodyPr/>
          <a:lstStyle/>
          <a:p>
            <a:pPr eaLnBrk="1" hangingPunct="1"/>
            <a:r>
              <a:rPr lang="en-US" altLang="en-US" sz="2800"/>
              <a:t>Good communication = agreement</a:t>
            </a:r>
          </a:p>
          <a:p>
            <a:pPr lvl="1" eaLnBrk="1" hangingPunct="1"/>
            <a:r>
              <a:rPr lang="en-US" altLang="en-US" sz="2400"/>
              <a:t>2 Cor. 13:11— “one mind” </a:t>
            </a:r>
            <a:r>
              <a:rPr lang="en-US" altLang="en-US" sz="2400">
                <a:cs typeface="Arial" panose="020B0604020202020204" pitchFamily="34" charset="0"/>
              </a:rPr>
              <a:t>≠ same opinion</a:t>
            </a:r>
          </a:p>
          <a:p>
            <a:pPr lvl="1" eaLnBrk="1" hangingPunct="1"/>
            <a:r>
              <a:rPr lang="en-US" altLang="en-US" sz="2400">
                <a:cs typeface="Arial" panose="020B0604020202020204" pitchFamily="34" charset="0"/>
              </a:rPr>
              <a:t>“Christians…should be united in what is essential, namely, in the love and doctrine of Christ” (Philip E. Hughes)  See Phil. 2:1-2.</a:t>
            </a:r>
          </a:p>
          <a:p>
            <a:pPr lvl="1" eaLnBrk="1" hangingPunct="1"/>
            <a:r>
              <a:rPr lang="en-US" altLang="en-US" sz="2400">
                <a:cs typeface="Arial" panose="020B0604020202020204" pitchFamily="34" charset="0"/>
              </a:rPr>
              <a:t>Otherwise a minority opinion in the church would be a sin, we’d all have to be in the same political party and the Protestant Reformation would have been sinful.</a:t>
            </a:r>
            <a:r>
              <a:rPr lang="en-US" altLang="en-US" sz="2400"/>
              <a:t> </a:t>
            </a:r>
          </a:p>
        </p:txBody>
      </p:sp>
      <p:pic>
        <p:nvPicPr>
          <p:cNvPr id="17413" name="Picture 4" descr="PH01571J">
            <a:extLst>
              <a:ext uri="{FF2B5EF4-FFF2-40B4-BE49-F238E27FC236}">
                <a16:creationId xmlns:a16="http://schemas.microsoft.com/office/drawing/2014/main" id="{BBC98FBB-A31D-4B23-A6FD-44B5EAC337B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58000" y="1"/>
            <a:ext cx="3810000" cy="251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8440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a:extLst>
              <a:ext uri="{FF2B5EF4-FFF2-40B4-BE49-F238E27FC236}">
                <a16:creationId xmlns:a16="http://schemas.microsoft.com/office/drawing/2014/main" id="{5CB02633-B4F4-40C3-8020-25F0E870DD01}"/>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3723F0A-264E-4494-955C-CEEC8C0B2A91}" type="slidenum">
              <a:rPr lang="en-US" altLang="en-US" sz="1400"/>
              <a:pPr eaLnBrk="1" hangingPunct="1">
                <a:spcBef>
                  <a:spcPct val="0"/>
                </a:spcBef>
                <a:buFontTx/>
                <a:buNone/>
              </a:pPr>
              <a:t>17</a:t>
            </a:fld>
            <a:endParaRPr lang="en-US" altLang="en-US" sz="1400"/>
          </a:p>
        </p:txBody>
      </p:sp>
      <p:sp>
        <p:nvSpPr>
          <p:cNvPr id="18435" name="Rectangle 2">
            <a:extLst>
              <a:ext uri="{FF2B5EF4-FFF2-40B4-BE49-F238E27FC236}">
                <a16:creationId xmlns:a16="http://schemas.microsoft.com/office/drawing/2014/main" id="{E9D63AEB-0F0B-4A48-8ED6-888F4E9F820D}"/>
              </a:ext>
            </a:extLst>
          </p:cNvPr>
          <p:cNvSpPr>
            <a:spLocks noGrp="1" noChangeArrowheads="1"/>
          </p:cNvSpPr>
          <p:nvPr>
            <p:ph type="title"/>
          </p:nvPr>
        </p:nvSpPr>
        <p:spPr>
          <a:xfrm>
            <a:off x="1981200" y="274638"/>
            <a:ext cx="5029200" cy="1477962"/>
          </a:xfrm>
        </p:spPr>
        <p:txBody>
          <a:bodyPr/>
          <a:lstStyle/>
          <a:p>
            <a:pPr eaLnBrk="1" hangingPunct="1"/>
            <a:r>
              <a:rPr lang="en-US" altLang="en-US"/>
              <a:t>Communication Myths 2</a:t>
            </a:r>
          </a:p>
        </p:txBody>
      </p:sp>
      <p:sp>
        <p:nvSpPr>
          <p:cNvPr id="18436" name="Rectangle 3">
            <a:extLst>
              <a:ext uri="{FF2B5EF4-FFF2-40B4-BE49-F238E27FC236}">
                <a16:creationId xmlns:a16="http://schemas.microsoft.com/office/drawing/2014/main" id="{CDFE2834-3C26-4795-AF51-A4BC4BFAB873}"/>
              </a:ext>
            </a:extLst>
          </p:cNvPr>
          <p:cNvSpPr>
            <a:spLocks noGrp="1" noChangeArrowheads="1"/>
          </p:cNvSpPr>
          <p:nvPr>
            <p:ph type="body" sz="half" idx="1"/>
          </p:nvPr>
        </p:nvSpPr>
        <p:spPr>
          <a:xfrm>
            <a:off x="1981200" y="2743200"/>
            <a:ext cx="8686800" cy="3886200"/>
          </a:xfrm>
        </p:spPr>
        <p:txBody>
          <a:bodyPr/>
          <a:lstStyle/>
          <a:p>
            <a:pPr eaLnBrk="1" hangingPunct="1"/>
            <a:r>
              <a:rPr lang="en-US" altLang="en-US" sz="2800"/>
              <a:t>If you disagree, keep talking</a:t>
            </a:r>
          </a:p>
          <a:p>
            <a:pPr lvl="1" eaLnBrk="1" hangingPunct="1"/>
            <a:r>
              <a:rPr lang="en-US" altLang="en-US" sz="2400"/>
              <a:t>We should not let the sun go down on our anger (Eph. 4:26)</a:t>
            </a:r>
          </a:p>
          <a:p>
            <a:pPr lvl="1" eaLnBrk="1" hangingPunct="1"/>
            <a:r>
              <a:rPr lang="en-US" altLang="en-US" sz="2400"/>
              <a:t>Maybe we should go pray or calm down.</a:t>
            </a:r>
          </a:p>
          <a:p>
            <a:pPr lvl="1" eaLnBrk="1" hangingPunct="1"/>
            <a:r>
              <a:rPr lang="en-US" altLang="en-US" sz="2400"/>
              <a:t>Then make an appointment to continue the discussion.</a:t>
            </a:r>
          </a:p>
          <a:p>
            <a:pPr lvl="1" eaLnBrk="1" hangingPunct="1"/>
            <a:r>
              <a:rPr lang="en-US" altLang="en-US" sz="2400"/>
              <a:t>Prov. 30:33 “For as churning the milk produces butter, and as twisting the nose produces blood, so stirring up anger produces strife.” Don’t cross the threshold into strife—even when ridiculed.</a:t>
            </a:r>
          </a:p>
        </p:txBody>
      </p:sp>
      <p:pic>
        <p:nvPicPr>
          <p:cNvPr id="18437" name="Picture 7" descr="j0309615">
            <a:extLst>
              <a:ext uri="{FF2B5EF4-FFF2-40B4-BE49-F238E27FC236}">
                <a16:creationId xmlns:a16="http://schemas.microsoft.com/office/drawing/2014/main" id="{5272EC19-FA4F-4E32-AB1C-F70C9EE2332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0400" y="0"/>
            <a:ext cx="3657600" cy="2609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5310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EBE0ACE4-290B-4252-AFF1-86E2A7D43781}"/>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12F55A6-0B03-4BDA-BF15-F708C399E600}" type="slidenum">
              <a:rPr lang="en-US" altLang="en-US" sz="1400"/>
              <a:pPr eaLnBrk="1" hangingPunct="1">
                <a:spcBef>
                  <a:spcPct val="0"/>
                </a:spcBef>
                <a:buFontTx/>
                <a:buNone/>
              </a:pPr>
              <a:t>18</a:t>
            </a:fld>
            <a:endParaRPr lang="en-US" altLang="en-US" sz="1400"/>
          </a:p>
        </p:txBody>
      </p:sp>
      <p:sp>
        <p:nvSpPr>
          <p:cNvPr id="19459" name="Rectangle 2">
            <a:extLst>
              <a:ext uri="{FF2B5EF4-FFF2-40B4-BE49-F238E27FC236}">
                <a16:creationId xmlns:a16="http://schemas.microsoft.com/office/drawing/2014/main" id="{82EC1BA2-D39A-4111-960F-593945D2759F}"/>
              </a:ext>
            </a:extLst>
          </p:cNvPr>
          <p:cNvSpPr>
            <a:spLocks noGrp="1" noChangeArrowheads="1"/>
          </p:cNvSpPr>
          <p:nvPr>
            <p:ph type="title"/>
          </p:nvPr>
        </p:nvSpPr>
        <p:spPr/>
        <p:txBody>
          <a:bodyPr/>
          <a:lstStyle/>
          <a:p>
            <a:pPr eaLnBrk="1" hangingPunct="1"/>
            <a:r>
              <a:rPr lang="en-US" altLang="en-US"/>
              <a:t>For Better Communication:</a:t>
            </a:r>
          </a:p>
        </p:txBody>
      </p:sp>
      <p:sp>
        <p:nvSpPr>
          <p:cNvPr id="19460" name="Rectangle 3">
            <a:extLst>
              <a:ext uri="{FF2B5EF4-FFF2-40B4-BE49-F238E27FC236}">
                <a16:creationId xmlns:a16="http://schemas.microsoft.com/office/drawing/2014/main" id="{1921CD25-9F7C-4750-81D9-F8879305CDC6}"/>
              </a:ext>
            </a:extLst>
          </p:cNvPr>
          <p:cNvSpPr>
            <a:spLocks noGrp="1" noChangeArrowheads="1"/>
          </p:cNvSpPr>
          <p:nvPr>
            <p:ph type="body" sz="half" idx="1"/>
          </p:nvPr>
        </p:nvSpPr>
        <p:spPr>
          <a:xfrm>
            <a:off x="1981200" y="1600200"/>
            <a:ext cx="6705600" cy="4800600"/>
          </a:xfrm>
        </p:spPr>
        <p:txBody>
          <a:bodyPr/>
          <a:lstStyle/>
          <a:p>
            <a:pPr eaLnBrk="1" hangingPunct="1">
              <a:lnSpc>
                <a:spcPct val="90000"/>
              </a:lnSpc>
            </a:pPr>
            <a:r>
              <a:rPr lang="en-US" altLang="en-US" sz="2800"/>
              <a:t>Live a life of love—Eph. 5:1-2—which will solve half of communication problems.</a:t>
            </a:r>
          </a:p>
          <a:p>
            <a:pPr lvl="1" eaLnBrk="1" hangingPunct="1">
              <a:lnSpc>
                <a:spcPct val="90000"/>
              </a:lnSpc>
            </a:pPr>
            <a:r>
              <a:rPr lang="en-US" altLang="en-US" sz="2400"/>
              <a:t>Love is patient, kind, doesn’t envy, doesn’t boast, isn’t proud, isn’t rude, isn’t self-seeking, isn’t easily angered, and doesn’t keep a record of wrongs (1 Cor. 13:4-5)</a:t>
            </a:r>
          </a:p>
          <a:p>
            <a:pPr lvl="1" eaLnBrk="1" hangingPunct="1">
              <a:lnSpc>
                <a:spcPct val="90000"/>
              </a:lnSpc>
            </a:pPr>
            <a:r>
              <a:rPr lang="en-US" altLang="en-US" sz="2400"/>
              <a:t>Love doesn’t “delight in evil, but rejoices with the truth. It always protects, always trusts, always hopes, always perseveres.” 13:6-7</a:t>
            </a:r>
          </a:p>
          <a:p>
            <a:pPr lvl="1" eaLnBrk="1" hangingPunct="1">
              <a:lnSpc>
                <a:spcPct val="90000"/>
              </a:lnSpc>
            </a:pPr>
            <a:r>
              <a:rPr lang="en-US" altLang="en-US" sz="2400"/>
              <a:t>Now, how can you pick an argument with that kind of love?</a:t>
            </a:r>
          </a:p>
        </p:txBody>
      </p:sp>
      <p:pic>
        <p:nvPicPr>
          <p:cNvPr id="19461" name="Picture 4" descr="PH02015J">
            <a:extLst>
              <a:ext uri="{FF2B5EF4-FFF2-40B4-BE49-F238E27FC236}">
                <a16:creationId xmlns:a16="http://schemas.microsoft.com/office/drawing/2014/main" id="{AD1F4227-C688-4051-A206-3BC88C5C7D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505826" y="3200400"/>
            <a:ext cx="216217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0899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7">
            <a:extLst>
              <a:ext uri="{FF2B5EF4-FFF2-40B4-BE49-F238E27FC236}">
                <a16:creationId xmlns:a16="http://schemas.microsoft.com/office/drawing/2014/main" id="{A68C4F87-416C-46B3-9158-ECB0383A7D7E}"/>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D357F8E-09DE-4763-8003-C289E4AA8F67}" type="slidenum">
              <a:rPr lang="en-US" altLang="en-US" sz="1400"/>
              <a:pPr eaLnBrk="1" hangingPunct="1">
                <a:spcBef>
                  <a:spcPct val="0"/>
                </a:spcBef>
                <a:buFontTx/>
                <a:buNone/>
              </a:pPr>
              <a:t>19</a:t>
            </a:fld>
            <a:endParaRPr lang="en-US" altLang="en-US" sz="1400"/>
          </a:p>
        </p:txBody>
      </p:sp>
      <p:sp>
        <p:nvSpPr>
          <p:cNvPr id="20483" name="Rectangle 2">
            <a:extLst>
              <a:ext uri="{FF2B5EF4-FFF2-40B4-BE49-F238E27FC236}">
                <a16:creationId xmlns:a16="http://schemas.microsoft.com/office/drawing/2014/main" id="{6CCD95C1-9E51-4549-B871-99EE99E23DE5}"/>
              </a:ext>
            </a:extLst>
          </p:cNvPr>
          <p:cNvSpPr>
            <a:spLocks noGrp="1" noChangeArrowheads="1"/>
          </p:cNvSpPr>
          <p:nvPr>
            <p:ph type="title"/>
          </p:nvPr>
        </p:nvSpPr>
        <p:spPr>
          <a:xfrm>
            <a:off x="1981200" y="274638"/>
            <a:ext cx="5029200" cy="1143000"/>
          </a:xfrm>
        </p:spPr>
        <p:txBody>
          <a:bodyPr/>
          <a:lstStyle/>
          <a:p>
            <a:pPr eaLnBrk="1" hangingPunct="1"/>
            <a:r>
              <a:rPr lang="en-US" altLang="en-US" sz="4000"/>
              <a:t>Better Communication</a:t>
            </a:r>
          </a:p>
        </p:txBody>
      </p:sp>
      <p:sp>
        <p:nvSpPr>
          <p:cNvPr id="20484" name="Rectangle 3">
            <a:extLst>
              <a:ext uri="{FF2B5EF4-FFF2-40B4-BE49-F238E27FC236}">
                <a16:creationId xmlns:a16="http://schemas.microsoft.com/office/drawing/2014/main" id="{A8B0BA00-485F-4D3C-8F6E-5B6E42027723}"/>
              </a:ext>
            </a:extLst>
          </p:cNvPr>
          <p:cNvSpPr>
            <a:spLocks noGrp="1" noChangeArrowheads="1"/>
          </p:cNvSpPr>
          <p:nvPr>
            <p:ph type="body" sz="half" idx="1"/>
          </p:nvPr>
        </p:nvSpPr>
        <p:spPr>
          <a:xfrm>
            <a:off x="1981200" y="3124200"/>
            <a:ext cx="7696200" cy="3124200"/>
          </a:xfrm>
        </p:spPr>
        <p:txBody>
          <a:bodyPr/>
          <a:lstStyle/>
          <a:p>
            <a:pPr eaLnBrk="1" hangingPunct="1"/>
            <a:r>
              <a:rPr lang="en-US" altLang="en-US" sz="2800"/>
              <a:t>Lose your life (Mark 8:34-35) Die to self in sacrifice to the spouse. Do what you can’t stand to do, for the sake of the other.</a:t>
            </a:r>
          </a:p>
          <a:p>
            <a:pPr lvl="1" eaLnBrk="1" hangingPunct="1"/>
            <a:r>
              <a:rPr lang="en-US" altLang="en-US" sz="2400"/>
              <a:t>Decide to lose your life for your spouse on a moment-by-moment basis.</a:t>
            </a:r>
          </a:p>
          <a:p>
            <a:pPr lvl="1" eaLnBrk="1" hangingPunct="1"/>
            <a:r>
              <a:rPr lang="en-US" altLang="en-US" sz="2400"/>
              <a:t>“In humility consider others better than yourselves.” (Phil. 2:3, NIV).</a:t>
            </a:r>
          </a:p>
          <a:p>
            <a:pPr eaLnBrk="1" hangingPunct="1">
              <a:buFontTx/>
              <a:buNone/>
            </a:pPr>
            <a:endParaRPr lang="en-US" altLang="en-US" sz="2800"/>
          </a:p>
        </p:txBody>
      </p:sp>
      <p:pic>
        <p:nvPicPr>
          <p:cNvPr id="20485" name="Picture 8" descr="PH01950K">
            <a:extLst>
              <a:ext uri="{FF2B5EF4-FFF2-40B4-BE49-F238E27FC236}">
                <a16:creationId xmlns:a16="http://schemas.microsoft.com/office/drawing/2014/main" id="{A7C80F67-461E-41A3-8A56-21D2B1E90D98}"/>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010400" y="0"/>
            <a:ext cx="3657600" cy="2425700"/>
          </a:xfr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631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5A37AD41-B300-4D70-A7A1-8DB665748281}"/>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B197B09-9E4B-4C16-96C6-90EAAA48A1CE}" type="slidenum">
              <a:rPr lang="en-US" altLang="en-US" sz="1400"/>
              <a:pPr eaLnBrk="1" hangingPunct="1">
                <a:spcBef>
                  <a:spcPct val="0"/>
                </a:spcBef>
                <a:buFontTx/>
                <a:buNone/>
              </a:pPr>
              <a:t>2</a:t>
            </a:fld>
            <a:endParaRPr lang="en-US" altLang="en-US" sz="1400"/>
          </a:p>
        </p:txBody>
      </p:sp>
      <p:sp>
        <p:nvSpPr>
          <p:cNvPr id="4099" name="Rectangle 2">
            <a:extLst>
              <a:ext uri="{FF2B5EF4-FFF2-40B4-BE49-F238E27FC236}">
                <a16:creationId xmlns:a16="http://schemas.microsoft.com/office/drawing/2014/main" id="{FE4E6D33-DF48-452C-A8EA-FFE531B912A2}"/>
              </a:ext>
            </a:extLst>
          </p:cNvPr>
          <p:cNvSpPr>
            <a:spLocks noGrp="1" noChangeArrowheads="1"/>
          </p:cNvSpPr>
          <p:nvPr>
            <p:ph type="title"/>
          </p:nvPr>
        </p:nvSpPr>
        <p:spPr>
          <a:xfrm>
            <a:off x="2209800" y="228601"/>
            <a:ext cx="7797800" cy="1038225"/>
          </a:xfrm>
        </p:spPr>
        <p:txBody>
          <a:bodyPr/>
          <a:lstStyle/>
          <a:p>
            <a:pPr eaLnBrk="1" hangingPunct="1"/>
            <a:r>
              <a:rPr lang="en-US" altLang="en-US"/>
              <a:t>Marriage is Magnificent</a:t>
            </a:r>
          </a:p>
        </p:txBody>
      </p:sp>
      <p:sp>
        <p:nvSpPr>
          <p:cNvPr id="4100" name="Rectangle 3">
            <a:extLst>
              <a:ext uri="{FF2B5EF4-FFF2-40B4-BE49-F238E27FC236}">
                <a16:creationId xmlns:a16="http://schemas.microsoft.com/office/drawing/2014/main" id="{DC212E63-BDE1-4296-983B-D56BA3C6A01E}"/>
              </a:ext>
            </a:extLst>
          </p:cNvPr>
          <p:cNvSpPr>
            <a:spLocks noGrp="1" noChangeArrowheads="1"/>
          </p:cNvSpPr>
          <p:nvPr>
            <p:ph type="body" idx="1"/>
          </p:nvPr>
        </p:nvSpPr>
        <p:spPr>
          <a:xfrm>
            <a:off x="1981200" y="1371600"/>
            <a:ext cx="6781800" cy="5181600"/>
          </a:xfrm>
        </p:spPr>
        <p:txBody>
          <a:bodyPr/>
          <a:lstStyle/>
          <a:p>
            <a:pPr eaLnBrk="1" hangingPunct="1"/>
            <a:r>
              <a:rPr lang="en-US" altLang="en-US"/>
              <a:t>Eve was presented to Adam as a gift—the most beautiful girl in the world!   His response, in the Hebrew, was “WOW!!”</a:t>
            </a:r>
          </a:p>
          <a:p>
            <a:pPr eaLnBrk="1" hangingPunct="1"/>
            <a:r>
              <a:rPr lang="en-US" altLang="en-US"/>
              <a:t>A wife is a sign of God’s favor (Prov. 19:14)—a “good thing.”</a:t>
            </a:r>
          </a:p>
          <a:p>
            <a:pPr eaLnBrk="1" hangingPunct="1"/>
            <a:r>
              <a:rPr lang="en-US" altLang="en-US"/>
              <a:t>Married men live longer than single or divorced men.</a:t>
            </a:r>
          </a:p>
          <a:p>
            <a:pPr eaLnBrk="1" hangingPunct="1">
              <a:buFontTx/>
              <a:buNone/>
            </a:pPr>
            <a:endParaRPr lang="en-US" altLang="en-US"/>
          </a:p>
          <a:p>
            <a:pPr eaLnBrk="1" hangingPunct="1"/>
            <a:endParaRPr lang="en-US" altLang="en-US"/>
          </a:p>
        </p:txBody>
      </p:sp>
      <p:pic>
        <p:nvPicPr>
          <p:cNvPr id="4101" name="Picture 4" descr="j0309372">
            <a:extLst>
              <a:ext uri="{FF2B5EF4-FFF2-40B4-BE49-F238E27FC236}">
                <a16:creationId xmlns:a16="http://schemas.microsoft.com/office/drawing/2014/main" id="{2B91902A-0904-4E11-A198-B33973E94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426" y="3352800"/>
            <a:ext cx="2441575" cy="3505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7" name="j0071571.wav">
            <a:hlinkClick r:id="" action="ppaction://media"/>
            <a:extLst>
              <a:ext uri="{FF2B5EF4-FFF2-40B4-BE49-F238E27FC236}">
                <a16:creationId xmlns:a16="http://schemas.microsoft.com/office/drawing/2014/main" id="{3E237C6E-DFD0-4500-A094-2205D786BF89}"/>
              </a:ext>
            </a:extLst>
          </p:cNvPr>
          <p:cNvPicPr>
            <a:picLocks noRot="1" noChangeAspect="1" noChangeArrowheads="1"/>
          </p:cNvPicPr>
          <p:nvPr>
            <a:wavAudioFile r:embed="rId1" name="j0074873.wav"/>
          </p:nvPr>
        </p:nvPicPr>
        <p:blipFill>
          <a:blip r:embed="rId4">
            <a:extLst>
              <a:ext uri="{28A0092B-C50C-407E-A947-70E740481C1C}">
                <a14:useLocalDpi xmlns:a14="http://schemas.microsoft.com/office/drawing/2010/main" val="0"/>
              </a:ext>
            </a:extLst>
          </a:blip>
          <a:srcRect/>
          <a:stretch>
            <a:fillRect/>
          </a:stretch>
        </p:blipFill>
        <p:spPr bwMode="auto">
          <a:xfrm>
            <a:off x="10363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737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1" fill="hold"/>
                                        <p:tgtEl>
                                          <p:spTgt spid="307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7">
            <a:extLst>
              <a:ext uri="{FF2B5EF4-FFF2-40B4-BE49-F238E27FC236}">
                <a16:creationId xmlns:a16="http://schemas.microsoft.com/office/drawing/2014/main" id="{2608982F-549C-4355-A37F-0AE464A7F072}"/>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8D515AF-C256-4870-B4A1-E116D9626C24}" type="slidenum">
              <a:rPr lang="en-US" altLang="en-US" sz="1400"/>
              <a:pPr eaLnBrk="1" hangingPunct="1">
                <a:spcBef>
                  <a:spcPct val="0"/>
                </a:spcBef>
                <a:buFontTx/>
                <a:buNone/>
              </a:pPr>
              <a:t>20</a:t>
            </a:fld>
            <a:endParaRPr lang="en-US" altLang="en-US" sz="1400"/>
          </a:p>
        </p:txBody>
      </p:sp>
      <p:sp>
        <p:nvSpPr>
          <p:cNvPr id="21507" name="Rectangle 2">
            <a:extLst>
              <a:ext uri="{FF2B5EF4-FFF2-40B4-BE49-F238E27FC236}">
                <a16:creationId xmlns:a16="http://schemas.microsoft.com/office/drawing/2014/main" id="{59EC276B-C934-486E-AD3F-21F1EEC3AEB8}"/>
              </a:ext>
            </a:extLst>
          </p:cNvPr>
          <p:cNvSpPr>
            <a:spLocks noGrp="1" noChangeArrowheads="1"/>
          </p:cNvSpPr>
          <p:nvPr>
            <p:ph type="title"/>
          </p:nvPr>
        </p:nvSpPr>
        <p:spPr>
          <a:xfrm>
            <a:off x="1981200" y="274638"/>
            <a:ext cx="5029200" cy="1143000"/>
          </a:xfrm>
        </p:spPr>
        <p:txBody>
          <a:bodyPr/>
          <a:lstStyle/>
          <a:p>
            <a:pPr eaLnBrk="1" hangingPunct="1"/>
            <a:r>
              <a:rPr lang="en-US" altLang="en-US" sz="4000"/>
              <a:t>Better Communication</a:t>
            </a:r>
          </a:p>
        </p:txBody>
      </p:sp>
      <p:sp>
        <p:nvSpPr>
          <p:cNvPr id="21508" name="Rectangle 3">
            <a:extLst>
              <a:ext uri="{FF2B5EF4-FFF2-40B4-BE49-F238E27FC236}">
                <a16:creationId xmlns:a16="http://schemas.microsoft.com/office/drawing/2014/main" id="{30BB7D92-DAB3-433B-B609-8AD219A50F7D}"/>
              </a:ext>
            </a:extLst>
          </p:cNvPr>
          <p:cNvSpPr>
            <a:spLocks noGrp="1" noChangeArrowheads="1"/>
          </p:cNvSpPr>
          <p:nvPr>
            <p:ph type="body" sz="half" idx="1"/>
          </p:nvPr>
        </p:nvSpPr>
        <p:spPr>
          <a:xfrm>
            <a:off x="2133600" y="2971800"/>
            <a:ext cx="7772400" cy="3581400"/>
          </a:xfrm>
        </p:spPr>
        <p:txBody>
          <a:bodyPr/>
          <a:lstStyle/>
          <a:p>
            <a:pPr eaLnBrk="1" hangingPunct="1">
              <a:lnSpc>
                <a:spcPct val="90000"/>
              </a:lnSpc>
            </a:pPr>
            <a:r>
              <a:rPr lang="en-US" altLang="en-US" sz="2800"/>
              <a:t>Listen (James 1:19) so that you could repeat what was said.  </a:t>
            </a:r>
          </a:p>
          <a:p>
            <a:pPr eaLnBrk="1" hangingPunct="1">
              <a:lnSpc>
                <a:spcPct val="90000"/>
              </a:lnSpc>
            </a:pPr>
            <a:r>
              <a:rPr lang="en-US" altLang="en-US" sz="2800"/>
              <a:t>Don’t interrupt. “He who answers before listening—that is his folly and his shame” (Prov. 18:13).</a:t>
            </a:r>
          </a:p>
          <a:p>
            <a:pPr eaLnBrk="1" hangingPunct="1">
              <a:lnSpc>
                <a:spcPct val="90000"/>
              </a:lnSpc>
            </a:pPr>
            <a:r>
              <a:rPr lang="en-US" altLang="en-US" sz="2800"/>
              <a:t>Don’t admit to wrongdoing just to keep the peace.  That is lying (affirming something is true that isn’t—see Colossians 3:9).</a:t>
            </a:r>
          </a:p>
        </p:txBody>
      </p:sp>
      <p:pic>
        <p:nvPicPr>
          <p:cNvPr id="21509" name="Picture 6" descr="j0234749">
            <a:extLst>
              <a:ext uri="{FF2B5EF4-FFF2-40B4-BE49-F238E27FC236}">
                <a16:creationId xmlns:a16="http://schemas.microsoft.com/office/drawing/2014/main" id="{6CD1221B-AFDA-4EA2-A86B-ECF37BC138F4}"/>
              </a:ext>
            </a:extLst>
          </p:cNvPr>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962900" y="1"/>
            <a:ext cx="2705100" cy="26209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52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id="{FB56054E-0960-4D47-A842-D6CEC9A972B4}"/>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1D7CA58-A6B7-41DE-A486-4BCD4FD3391A}" type="slidenum">
              <a:rPr lang="en-US" altLang="en-US" sz="1400"/>
              <a:pPr eaLnBrk="1" hangingPunct="1">
                <a:spcBef>
                  <a:spcPct val="0"/>
                </a:spcBef>
                <a:buFontTx/>
                <a:buNone/>
              </a:pPr>
              <a:t>21</a:t>
            </a:fld>
            <a:endParaRPr lang="en-US" altLang="en-US" sz="1400"/>
          </a:p>
        </p:txBody>
      </p:sp>
      <p:sp>
        <p:nvSpPr>
          <p:cNvPr id="22531" name="Rectangle 2">
            <a:extLst>
              <a:ext uri="{FF2B5EF4-FFF2-40B4-BE49-F238E27FC236}">
                <a16:creationId xmlns:a16="http://schemas.microsoft.com/office/drawing/2014/main" id="{DBD9C1E4-212E-4711-AA01-7F75593877F2}"/>
              </a:ext>
            </a:extLst>
          </p:cNvPr>
          <p:cNvSpPr>
            <a:spLocks noGrp="1" noChangeArrowheads="1"/>
          </p:cNvSpPr>
          <p:nvPr>
            <p:ph type="title"/>
          </p:nvPr>
        </p:nvSpPr>
        <p:spPr>
          <a:xfrm>
            <a:off x="1981200" y="274638"/>
            <a:ext cx="7772400" cy="1143000"/>
          </a:xfrm>
        </p:spPr>
        <p:txBody>
          <a:bodyPr/>
          <a:lstStyle/>
          <a:p>
            <a:pPr eaLnBrk="1" hangingPunct="1"/>
            <a:r>
              <a:rPr lang="en-US" altLang="en-US"/>
              <a:t>Avoiding Arguments</a:t>
            </a:r>
          </a:p>
        </p:txBody>
      </p:sp>
      <p:sp>
        <p:nvSpPr>
          <p:cNvPr id="22532" name="Rectangle 3">
            <a:extLst>
              <a:ext uri="{FF2B5EF4-FFF2-40B4-BE49-F238E27FC236}">
                <a16:creationId xmlns:a16="http://schemas.microsoft.com/office/drawing/2014/main" id="{E829FF27-47D6-4EC2-8639-9D02F80C7954}"/>
              </a:ext>
            </a:extLst>
          </p:cNvPr>
          <p:cNvSpPr>
            <a:spLocks noGrp="1" noChangeArrowheads="1"/>
          </p:cNvSpPr>
          <p:nvPr>
            <p:ph type="body" idx="1"/>
          </p:nvPr>
        </p:nvSpPr>
        <p:spPr>
          <a:xfrm>
            <a:off x="1905000" y="1828800"/>
            <a:ext cx="7239000" cy="4876800"/>
          </a:xfrm>
        </p:spPr>
        <p:txBody>
          <a:bodyPr/>
          <a:lstStyle/>
          <a:p>
            <a:pPr eaLnBrk="1" hangingPunct="1">
              <a:lnSpc>
                <a:spcPct val="80000"/>
              </a:lnSpc>
            </a:pPr>
            <a:r>
              <a:rPr lang="en-US" altLang="en-US" sz="2400"/>
              <a:t>Consider your words before speaking</a:t>
            </a:r>
          </a:p>
          <a:p>
            <a:pPr lvl="1" eaLnBrk="1" hangingPunct="1">
              <a:lnSpc>
                <a:spcPct val="80000"/>
              </a:lnSpc>
            </a:pPr>
            <a:r>
              <a:rPr lang="en-US" altLang="en-US" sz="2000"/>
              <a:t>“The heart of the righteous </a:t>
            </a:r>
            <a:r>
              <a:rPr lang="en-US" altLang="en-US" sz="2000" b="1"/>
              <a:t>ponders</a:t>
            </a:r>
            <a:r>
              <a:rPr lang="en-US" altLang="en-US" sz="2000"/>
              <a:t> how to answer.  </a:t>
            </a:r>
          </a:p>
          <a:p>
            <a:pPr lvl="1" eaLnBrk="1" hangingPunct="1">
              <a:lnSpc>
                <a:spcPct val="80000"/>
              </a:lnSpc>
              <a:buFontTx/>
              <a:buNone/>
            </a:pPr>
            <a:r>
              <a:rPr lang="en-US" altLang="en-US" sz="2000"/>
              <a:t>	But the mouth of the wicked pours out evil things.” (Prov. 15:28).</a:t>
            </a:r>
          </a:p>
          <a:p>
            <a:pPr lvl="1" eaLnBrk="1" hangingPunct="1">
              <a:lnSpc>
                <a:spcPct val="80000"/>
              </a:lnSpc>
            </a:pPr>
            <a:r>
              <a:rPr lang="en-US" altLang="en-US" sz="2000"/>
              <a:t>“There is one who speaks rashly like the thrusts of a sword, but the tongue of the wise brings healing.” (Prov. 12:18).</a:t>
            </a:r>
          </a:p>
          <a:p>
            <a:pPr lvl="1" eaLnBrk="1" hangingPunct="1">
              <a:lnSpc>
                <a:spcPct val="80000"/>
              </a:lnSpc>
            </a:pPr>
            <a:r>
              <a:rPr lang="en-US" altLang="en-US" sz="2000"/>
              <a:t>“If anyone considers himself religious and yet does not keep a tight rein on his tongue, he deceives himself and his religion is worthless.” James 1:26 </a:t>
            </a:r>
          </a:p>
          <a:p>
            <a:pPr eaLnBrk="1" hangingPunct="1">
              <a:lnSpc>
                <a:spcPct val="80000"/>
              </a:lnSpc>
            </a:pPr>
            <a:r>
              <a:rPr lang="en-US" altLang="en-US" sz="2400"/>
              <a:t>Avoid attributing motives—we can say what motives </a:t>
            </a:r>
            <a:r>
              <a:rPr lang="en-US" altLang="en-US" sz="2400" i="1"/>
              <a:t>appear</a:t>
            </a:r>
            <a:r>
              <a:rPr lang="en-US" altLang="en-US" sz="2400"/>
              <a:t> to be.  God knows the heart.</a:t>
            </a:r>
          </a:p>
          <a:p>
            <a:pPr eaLnBrk="1" hangingPunct="1">
              <a:lnSpc>
                <a:spcPct val="80000"/>
              </a:lnSpc>
            </a:pPr>
            <a:r>
              <a:rPr lang="en-US" altLang="en-US" sz="2400"/>
              <a:t>Use “I” messages instead of “you” messages—which is less threatening. “I feel…” rather than “You are always…”</a:t>
            </a:r>
          </a:p>
          <a:p>
            <a:pPr eaLnBrk="1" hangingPunct="1">
              <a:lnSpc>
                <a:spcPct val="80000"/>
              </a:lnSpc>
            </a:pPr>
            <a:endParaRPr lang="en-US" altLang="en-US" sz="2400"/>
          </a:p>
        </p:txBody>
      </p:sp>
      <p:pic>
        <p:nvPicPr>
          <p:cNvPr id="22533" name="Picture 4" descr="j0302953">
            <a:extLst>
              <a:ext uri="{FF2B5EF4-FFF2-40B4-BE49-F238E27FC236}">
                <a16:creationId xmlns:a16="http://schemas.microsoft.com/office/drawing/2014/main" id="{9660B672-51D8-4E67-B2AB-6A158D75D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426" y="1"/>
            <a:ext cx="1933575"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1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233A658A-E071-42C7-80D0-E32C1D3E2E1E}"/>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B2CFEF2-3867-4C22-B9DC-82370DF7B31B}" type="slidenum">
              <a:rPr lang="en-US" altLang="en-US" sz="1400"/>
              <a:pPr eaLnBrk="1" hangingPunct="1">
                <a:spcBef>
                  <a:spcPct val="0"/>
                </a:spcBef>
                <a:buFontTx/>
                <a:buNone/>
              </a:pPr>
              <a:t>22</a:t>
            </a:fld>
            <a:endParaRPr lang="en-US" altLang="en-US" sz="1400"/>
          </a:p>
        </p:txBody>
      </p:sp>
      <p:sp>
        <p:nvSpPr>
          <p:cNvPr id="23555" name="Rectangle 2">
            <a:extLst>
              <a:ext uri="{FF2B5EF4-FFF2-40B4-BE49-F238E27FC236}">
                <a16:creationId xmlns:a16="http://schemas.microsoft.com/office/drawing/2014/main" id="{404216DA-7D51-49A7-A7EB-42AD9A956D1D}"/>
              </a:ext>
            </a:extLst>
          </p:cNvPr>
          <p:cNvSpPr>
            <a:spLocks noGrp="1" noChangeArrowheads="1"/>
          </p:cNvSpPr>
          <p:nvPr>
            <p:ph type="title"/>
          </p:nvPr>
        </p:nvSpPr>
        <p:spPr/>
        <p:txBody>
          <a:bodyPr/>
          <a:lstStyle/>
          <a:p>
            <a:pPr eaLnBrk="1" hangingPunct="1"/>
            <a:r>
              <a:rPr lang="en-US" altLang="en-US"/>
              <a:t>Avoiding Arguments </a:t>
            </a:r>
          </a:p>
        </p:txBody>
      </p:sp>
      <p:sp>
        <p:nvSpPr>
          <p:cNvPr id="23556" name="Rectangle 3">
            <a:extLst>
              <a:ext uri="{FF2B5EF4-FFF2-40B4-BE49-F238E27FC236}">
                <a16:creationId xmlns:a16="http://schemas.microsoft.com/office/drawing/2014/main" id="{7BD76D79-77E6-4E94-87D2-DD497602E7E9}"/>
              </a:ext>
            </a:extLst>
          </p:cNvPr>
          <p:cNvSpPr>
            <a:spLocks noGrp="1" noChangeArrowheads="1"/>
          </p:cNvSpPr>
          <p:nvPr>
            <p:ph type="body" sz="half" idx="1"/>
          </p:nvPr>
        </p:nvSpPr>
        <p:spPr>
          <a:xfrm>
            <a:off x="1981200" y="1600200"/>
            <a:ext cx="7239000" cy="5029200"/>
          </a:xfrm>
        </p:spPr>
        <p:txBody>
          <a:bodyPr/>
          <a:lstStyle/>
          <a:p>
            <a:pPr eaLnBrk="1" hangingPunct="1"/>
            <a:r>
              <a:rPr lang="en-US" altLang="en-US" sz="2400"/>
              <a:t>Don’t get </a:t>
            </a:r>
            <a:r>
              <a:rPr lang="en-US" altLang="en-US" sz="2400" dirty="0"/>
              <a:t>physical.  Don’t push, slap, shove or hit. Stay out of your spouse’s face.</a:t>
            </a:r>
          </a:p>
          <a:p>
            <a:pPr eaLnBrk="1" hangingPunct="1"/>
            <a:r>
              <a:rPr lang="en-US" altLang="en-US" sz="2400" dirty="0"/>
              <a:t>Avoid extreme thinking and talking.  “You always…You never…Every time I…”  Rarely is the other person at the extreme.</a:t>
            </a:r>
          </a:p>
          <a:p>
            <a:pPr eaLnBrk="1" hangingPunct="1"/>
            <a:r>
              <a:rPr lang="en-US" altLang="en-US" sz="2400" dirty="0"/>
              <a:t>Avoid the burdens of history—dredging up the past.  </a:t>
            </a:r>
          </a:p>
          <a:p>
            <a:pPr lvl="1" eaLnBrk="1" hangingPunct="1"/>
            <a:r>
              <a:rPr lang="en-US" altLang="en-US" sz="2000" dirty="0"/>
              <a:t>Col. 3:12 “And so, as those who have been chosen of God, holy and beloved, put on a heart of compassion, kindness, humility, gentleness and patience; bearing with one another, and forgiving each other, whoever has a complaint against anyone; just as the Lord forgave you, so also should you.”</a:t>
            </a:r>
          </a:p>
        </p:txBody>
      </p:sp>
      <p:pic>
        <p:nvPicPr>
          <p:cNvPr id="23557" name="Picture 4" descr="j0302953">
            <a:extLst>
              <a:ext uri="{FF2B5EF4-FFF2-40B4-BE49-F238E27FC236}">
                <a16:creationId xmlns:a16="http://schemas.microsoft.com/office/drawing/2014/main" id="{F9FC980D-37A6-4024-860E-D5946A1CC70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217026" y="4824414"/>
            <a:ext cx="1450975" cy="2033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692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a:extLst>
              <a:ext uri="{FF2B5EF4-FFF2-40B4-BE49-F238E27FC236}">
                <a16:creationId xmlns:a16="http://schemas.microsoft.com/office/drawing/2014/main" id="{130E14D6-3582-464F-8EE0-9B3010A7228C}"/>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A3884B1-CC95-4DB3-A31F-F8EEEED9830B}" type="slidenum">
              <a:rPr lang="en-US" altLang="en-US" sz="1400"/>
              <a:pPr eaLnBrk="1" hangingPunct="1">
                <a:spcBef>
                  <a:spcPct val="0"/>
                </a:spcBef>
                <a:buFontTx/>
                <a:buNone/>
              </a:pPr>
              <a:t>23</a:t>
            </a:fld>
            <a:endParaRPr lang="en-US" altLang="en-US" sz="1400"/>
          </a:p>
        </p:txBody>
      </p:sp>
      <p:sp>
        <p:nvSpPr>
          <p:cNvPr id="24579" name="Rectangle 2">
            <a:extLst>
              <a:ext uri="{FF2B5EF4-FFF2-40B4-BE49-F238E27FC236}">
                <a16:creationId xmlns:a16="http://schemas.microsoft.com/office/drawing/2014/main" id="{5F0C68EA-66FE-41A0-93C8-C26F49B014E1}"/>
              </a:ext>
            </a:extLst>
          </p:cNvPr>
          <p:cNvSpPr>
            <a:spLocks noGrp="1" noChangeArrowheads="1"/>
          </p:cNvSpPr>
          <p:nvPr>
            <p:ph type="title"/>
          </p:nvPr>
        </p:nvSpPr>
        <p:spPr>
          <a:xfrm>
            <a:off x="4038600" y="228600"/>
            <a:ext cx="6629400" cy="1143000"/>
          </a:xfrm>
        </p:spPr>
        <p:txBody>
          <a:bodyPr/>
          <a:lstStyle/>
          <a:p>
            <a:pPr eaLnBrk="1" hangingPunct="1"/>
            <a:r>
              <a:rPr lang="en-US" altLang="en-US"/>
              <a:t>Arguing Fairly</a:t>
            </a:r>
          </a:p>
        </p:txBody>
      </p:sp>
      <p:sp>
        <p:nvSpPr>
          <p:cNvPr id="24580" name="Rectangle 3">
            <a:extLst>
              <a:ext uri="{FF2B5EF4-FFF2-40B4-BE49-F238E27FC236}">
                <a16:creationId xmlns:a16="http://schemas.microsoft.com/office/drawing/2014/main" id="{FC546920-BB70-44C0-AA8E-8B49735D20F7}"/>
              </a:ext>
            </a:extLst>
          </p:cNvPr>
          <p:cNvSpPr>
            <a:spLocks noGrp="1" noChangeArrowheads="1"/>
          </p:cNvSpPr>
          <p:nvPr>
            <p:ph type="body" sz="half" idx="1"/>
          </p:nvPr>
        </p:nvSpPr>
        <p:spPr>
          <a:xfrm>
            <a:off x="4419600" y="1600200"/>
            <a:ext cx="6248400" cy="5029200"/>
          </a:xfrm>
        </p:spPr>
        <p:txBody>
          <a:bodyPr/>
          <a:lstStyle/>
          <a:p>
            <a:pPr eaLnBrk="1" hangingPunct="1"/>
            <a:r>
              <a:rPr lang="en-US" altLang="en-US" sz="2400"/>
              <a:t>Don’t deal with criticism by shifting blame. Admit when you’re wrong and ask forgiveness. Don’t deny or ignore it.  Otherwise you are dishonest, and the wound will take longer to heal between you.</a:t>
            </a:r>
          </a:p>
          <a:p>
            <a:pPr lvl="1" eaLnBrk="1" hangingPunct="1"/>
            <a:r>
              <a:rPr lang="en-US" altLang="en-US" sz="2400"/>
              <a:t>Say “You’re right, I’m wrong, please forgive me.”</a:t>
            </a:r>
          </a:p>
          <a:p>
            <a:pPr eaLnBrk="1" hangingPunct="1"/>
            <a:r>
              <a:rPr lang="en-US" altLang="en-US" sz="2400"/>
              <a:t>There’s a place for rebuke (Prov. 28:23), and a wise person values a proper rebuke.</a:t>
            </a:r>
          </a:p>
          <a:p>
            <a:pPr eaLnBrk="1" hangingPunct="1">
              <a:buFontTx/>
              <a:buNone/>
            </a:pPr>
            <a:endParaRPr lang="en-US" altLang="en-US" sz="2400"/>
          </a:p>
        </p:txBody>
      </p:sp>
      <p:pic>
        <p:nvPicPr>
          <p:cNvPr id="24581" name="Picture 4" descr="j0302953">
            <a:extLst>
              <a:ext uri="{FF2B5EF4-FFF2-40B4-BE49-F238E27FC236}">
                <a16:creationId xmlns:a16="http://schemas.microsoft.com/office/drawing/2014/main" id="{5688C528-7696-4F15-BD96-8FB2E2A36D5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0"/>
            <a:ext cx="26098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60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2A94921F-A4BA-4862-A194-1C0E4C8043C7}"/>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737F954-0847-4DAF-8A06-56EF79B864B2}" type="slidenum">
              <a:rPr lang="en-US" altLang="en-US" sz="1400"/>
              <a:pPr eaLnBrk="1" hangingPunct="1">
                <a:spcBef>
                  <a:spcPct val="0"/>
                </a:spcBef>
                <a:buFontTx/>
                <a:buNone/>
              </a:pPr>
              <a:t>24</a:t>
            </a:fld>
            <a:endParaRPr lang="en-US" altLang="en-US" sz="1400"/>
          </a:p>
        </p:txBody>
      </p:sp>
      <p:sp>
        <p:nvSpPr>
          <p:cNvPr id="25603" name="Rectangle 2">
            <a:extLst>
              <a:ext uri="{FF2B5EF4-FFF2-40B4-BE49-F238E27FC236}">
                <a16:creationId xmlns:a16="http://schemas.microsoft.com/office/drawing/2014/main" id="{4DA2A3F2-27E1-4149-ABFE-BA54AA554BE8}"/>
              </a:ext>
            </a:extLst>
          </p:cNvPr>
          <p:cNvSpPr>
            <a:spLocks noGrp="1" noChangeArrowheads="1"/>
          </p:cNvSpPr>
          <p:nvPr>
            <p:ph type="title"/>
          </p:nvPr>
        </p:nvSpPr>
        <p:spPr>
          <a:xfrm>
            <a:off x="4114800" y="4191000"/>
            <a:ext cx="6553200" cy="1143000"/>
          </a:xfrm>
        </p:spPr>
        <p:txBody>
          <a:bodyPr/>
          <a:lstStyle/>
          <a:p>
            <a:pPr eaLnBrk="1" hangingPunct="1"/>
            <a:r>
              <a:rPr lang="en-US" altLang="en-US"/>
              <a:t>Unresolved Arguments</a:t>
            </a:r>
          </a:p>
        </p:txBody>
      </p:sp>
      <p:sp>
        <p:nvSpPr>
          <p:cNvPr id="25604" name="Rectangle 3">
            <a:extLst>
              <a:ext uri="{FF2B5EF4-FFF2-40B4-BE49-F238E27FC236}">
                <a16:creationId xmlns:a16="http://schemas.microsoft.com/office/drawing/2014/main" id="{4F4C0C26-67B0-43E8-9958-2F15B6F222B8}"/>
              </a:ext>
            </a:extLst>
          </p:cNvPr>
          <p:cNvSpPr>
            <a:spLocks noGrp="1" noChangeArrowheads="1"/>
          </p:cNvSpPr>
          <p:nvPr>
            <p:ph type="body" sz="half" idx="1"/>
          </p:nvPr>
        </p:nvSpPr>
        <p:spPr>
          <a:xfrm>
            <a:off x="1752600" y="457200"/>
            <a:ext cx="8610600" cy="4191000"/>
          </a:xfrm>
        </p:spPr>
        <p:txBody>
          <a:bodyPr/>
          <a:lstStyle/>
          <a:p>
            <a:pPr eaLnBrk="1" hangingPunct="1"/>
            <a:r>
              <a:rPr lang="en-US" altLang="en-US" sz="2400"/>
              <a:t>If accurate rebuke has been meekly given and ignored or rejected, this qualifies the person as a mocker (Prov. 9:8).</a:t>
            </a:r>
          </a:p>
          <a:p>
            <a:pPr eaLnBrk="1" hangingPunct="1"/>
            <a:r>
              <a:rPr lang="en-US" altLang="en-US" sz="2400"/>
              <a:t>If there is no resolution, perhaps it is best to “cover over” the offense (Prov. 17:9) with love.  </a:t>
            </a:r>
          </a:p>
          <a:p>
            <a:pPr eaLnBrk="1" hangingPunct="1"/>
            <a:r>
              <a:rPr lang="en-US" altLang="en-US" sz="2400"/>
              <a:t>How often are we to forgive our spouse for unresolved sin?  Jesus suggested 70 times 7, probably indicating a perfect number of times (Matt. 18:21-22).  If we stop forgiving, the marriage will wither and die.  At this point we may need to seek marriage counseling from a mature Christian counselor.</a:t>
            </a:r>
            <a:endParaRPr lang="en-US" altLang="en-US" sz="2800"/>
          </a:p>
          <a:p>
            <a:pPr eaLnBrk="1" hangingPunct="1">
              <a:buFontTx/>
              <a:buNone/>
            </a:pPr>
            <a:endParaRPr lang="en-US" altLang="en-US" sz="2400"/>
          </a:p>
        </p:txBody>
      </p:sp>
      <p:pic>
        <p:nvPicPr>
          <p:cNvPr id="25605" name="Picture 4" descr="j0302953">
            <a:extLst>
              <a:ext uri="{FF2B5EF4-FFF2-40B4-BE49-F238E27FC236}">
                <a16:creationId xmlns:a16="http://schemas.microsoft.com/office/drawing/2014/main" id="{1A4C1124-9C2C-4921-BC4E-8312C8BAD9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09800" y="4572000"/>
            <a:ext cx="1468438"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6114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a:extLst>
              <a:ext uri="{FF2B5EF4-FFF2-40B4-BE49-F238E27FC236}">
                <a16:creationId xmlns:a16="http://schemas.microsoft.com/office/drawing/2014/main" id="{D55793C0-774E-438A-A867-212660CC2808}"/>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BCC5573-AA43-410D-ADBA-F42C60B8C725}" type="slidenum">
              <a:rPr lang="en-US" altLang="en-US" sz="1400"/>
              <a:pPr eaLnBrk="1" hangingPunct="1">
                <a:spcBef>
                  <a:spcPct val="0"/>
                </a:spcBef>
                <a:buFontTx/>
                <a:buNone/>
              </a:pPr>
              <a:t>25</a:t>
            </a:fld>
            <a:endParaRPr lang="en-US" altLang="en-US" sz="1400"/>
          </a:p>
        </p:txBody>
      </p:sp>
      <p:sp>
        <p:nvSpPr>
          <p:cNvPr id="26627" name="Rectangle 2">
            <a:extLst>
              <a:ext uri="{FF2B5EF4-FFF2-40B4-BE49-F238E27FC236}">
                <a16:creationId xmlns:a16="http://schemas.microsoft.com/office/drawing/2014/main" id="{1DAD934B-F309-452D-9383-840CEA8276EC}"/>
              </a:ext>
            </a:extLst>
          </p:cNvPr>
          <p:cNvSpPr>
            <a:spLocks noGrp="1" noChangeArrowheads="1"/>
          </p:cNvSpPr>
          <p:nvPr>
            <p:ph type="title"/>
          </p:nvPr>
        </p:nvSpPr>
        <p:spPr/>
        <p:txBody>
          <a:bodyPr/>
          <a:lstStyle/>
          <a:p>
            <a:pPr eaLnBrk="1" hangingPunct="1"/>
            <a:r>
              <a:rPr lang="en-US" altLang="en-US"/>
              <a:t>Enjoy Sex With Your Wife</a:t>
            </a:r>
          </a:p>
        </p:txBody>
      </p:sp>
      <p:sp>
        <p:nvSpPr>
          <p:cNvPr id="26628" name="Rectangle 3">
            <a:extLst>
              <a:ext uri="{FF2B5EF4-FFF2-40B4-BE49-F238E27FC236}">
                <a16:creationId xmlns:a16="http://schemas.microsoft.com/office/drawing/2014/main" id="{98FE89E1-70C9-475F-96FD-FA5A30D00B80}"/>
              </a:ext>
            </a:extLst>
          </p:cNvPr>
          <p:cNvSpPr>
            <a:spLocks noGrp="1" noChangeArrowheads="1"/>
          </p:cNvSpPr>
          <p:nvPr>
            <p:ph type="body" sz="half" idx="1"/>
          </p:nvPr>
        </p:nvSpPr>
        <p:spPr>
          <a:xfrm>
            <a:off x="1981200" y="1600200"/>
            <a:ext cx="5410200" cy="5029200"/>
          </a:xfrm>
        </p:spPr>
        <p:txBody>
          <a:bodyPr/>
          <a:lstStyle/>
          <a:p>
            <a:pPr eaLnBrk="1" hangingPunct="1"/>
            <a:r>
              <a:rPr lang="en-US" altLang="en-US" sz="2800"/>
              <a:t>I think that half of all marriage problems could be precluded if sexual desires were properly met.  Have fun!  Read the Song of Solomon together.</a:t>
            </a:r>
          </a:p>
          <a:p>
            <a:pPr lvl="1" eaLnBrk="1" hangingPunct="1"/>
            <a:r>
              <a:rPr lang="en-US" altLang="en-US" sz="2400"/>
              <a:t>Good sexual communication enhances good verbal communication and vice-versa.  </a:t>
            </a:r>
          </a:p>
          <a:p>
            <a:pPr lvl="1" eaLnBrk="1" hangingPunct="1"/>
            <a:r>
              <a:rPr lang="en-US" altLang="en-US" sz="2400"/>
              <a:t>A good sex life covers a multitude of evils.</a:t>
            </a:r>
          </a:p>
        </p:txBody>
      </p:sp>
      <p:pic>
        <p:nvPicPr>
          <p:cNvPr id="26629" name="Picture 4" descr="couple embrassing">
            <a:extLst>
              <a:ext uri="{FF2B5EF4-FFF2-40B4-BE49-F238E27FC236}">
                <a16:creationId xmlns:a16="http://schemas.microsoft.com/office/drawing/2014/main" id="{C61D836A-43BA-43B2-8801-E3F6F44EA14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00976" y="1600200"/>
            <a:ext cx="286702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90507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9A2CC668-C51C-4674-8795-1402CA998A9A}"/>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C8DE174-29FF-4B98-998C-CD46D8C42691}" type="slidenum">
              <a:rPr lang="en-US" altLang="en-US" sz="1400"/>
              <a:pPr eaLnBrk="1" hangingPunct="1">
                <a:spcBef>
                  <a:spcPct val="0"/>
                </a:spcBef>
                <a:buFontTx/>
                <a:buNone/>
              </a:pPr>
              <a:t>26</a:t>
            </a:fld>
            <a:endParaRPr lang="en-US" altLang="en-US" sz="1400"/>
          </a:p>
        </p:txBody>
      </p:sp>
      <p:sp>
        <p:nvSpPr>
          <p:cNvPr id="27651" name="Rectangle 2">
            <a:extLst>
              <a:ext uri="{FF2B5EF4-FFF2-40B4-BE49-F238E27FC236}">
                <a16:creationId xmlns:a16="http://schemas.microsoft.com/office/drawing/2014/main" id="{82271FBC-9A25-43CC-B0BC-EBCD395320BC}"/>
              </a:ext>
            </a:extLst>
          </p:cNvPr>
          <p:cNvSpPr>
            <a:spLocks noGrp="1" noChangeArrowheads="1"/>
          </p:cNvSpPr>
          <p:nvPr>
            <p:ph type="title"/>
          </p:nvPr>
        </p:nvSpPr>
        <p:spPr>
          <a:xfrm>
            <a:off x="6858000" y="274638"/>
            <a:ext cx="3810000" cy="1935162"/>
          </a:xfrm>
        </p:spPr>
        <p:txBody>
          <a:bodyPr/>
          <a:lstStyle/>
          <a:p>
            <a:pPr eaLnBrk="1" hangingPunct="1"/>
            <a:r>
              <a:rPr lang="en-US" altLang="en-US" sz="4000"/>
              <a:t>Sexual Communication </a:t>
            </a:r>
          </a:p>
        </p:txBody>
      </p:sp>
      <p:sp>
        <p:nvSpPr>
          <p:cNvPr id="27652" name="Rectangle 3">
            <a:extLst>
              <a:ext uri="{FF2B5EF4-FFF2-40B4-BE49-F238E27FC236}">
                <a16:creationId xmlns:a16="http://schemas.microsoft.com/office/drawing/2014/main" id="{95D0C652-A330-47B2-8982-AE20B458BF46}"/>
              </a:ext>
            </a:extLst>
          </p:cNvPr>
          <p:cNvSpPr>
            <a:spLocks noGrp="1" noChangeArrowheads="1"/>
          </p:cNvSpPr>
          <p:nvPr>
            <p:ph type="body" sz="half" idx="1"/>
          </p:nvPr>
        </p:nvSpPr>
        <p:spPr>
          <a:xfrm>
            <a:off x="762000" y="1219200"/>
            <a:ext cx="5867400" cy="5638800"/>
          </a:xfrm>
        </p:spPr>
        <p:txBody>
          <a:bodyPr/>
          <a:lstStyle/>
          <a:p>
            <a:pPr lvl="1" eaLnBrk="1" hangingPunct="1">
              <a:lnSpc>
                <a:spcPct val="90000"/>
              </a:lnSpc>
            </a:pPr>
            <a:r>
              <a:rPr lang="en-US" altLang="en-US" sz="2400" dirty="0"/>
              <a:t>Share specifically what pleases you and what doesn’t.  We don’t have to conform to every desire, but we may find a middle way. If your spouse is unwilling to do something, don’t, but “test the waters” later (Tim Anastasi).</a:t>
            </a:r>
          </a:p>
          <a:p>
            <a:pPr lvl="1" eaLnBrk="1" hangingPunct="1">
              <a:lnSpc>
                <a:spcPct val="90000"/>
              </a:lnSpc>
            </a:pPr>
            <a:r>
              <a:rPr lang="en-US" altLang="en-US" sz="2400" dirty="0"/>
              <a:t>Rejection in sex is particularly painful, going to the roots of our basic identity—as male or female.</a:t>
            </a:r>
          </a:p>
          <a:p>
            <a:pPr lvl="1" eaLnBrk="1" hangingPunct="1">
              <a:lnSpc>
                <a:spcPct val="90000"/>
              </a:lnSpc>
            </a:pPr>
            <a:r>
              <a:rPr lang="en-US" altLang="en-US" sz="2400" dirty="0"/>
              <a:t>We’ve already given sexual rights and cannot rightly take them back.</a:t>
            </a:r>
          </a:p>
          <a:p>
            <a:pPr lvl="1" eaLnBrk="1" hangingPunct="1">
              <a:lnSpc>
                <a:spcPct val="90000"/>
              </a:lnSpc>
            </a:pPr>
            <a:r>
              <a:rPr lang="en-US" altLang="en-US" sz="2400" dirty="0"/>
              <a:t>The husband needs to sacrifice his own pleasure at times, for his wife’s.</a:t>
            </a:r>
          </a:p>
        </p:txBody>
      </p:sp>
      <p:pic>
        <p:nvPicPr>
          <p:cNvPr id="27653" name="Picture 4" descr="j0227502">
            <a:extLst>
              <a:ext uri="{FF2B5EF4-FFF2-40B4-BE49-F238E27FC236}">
                <a16:creationId xmlns:a16="http://schemas.microsoft.com/office/drawing/2014/main" id="{1E60EEA2-1CE7-409F-B316-A8ABFA84EDB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0400" y="4432300"/>
            <a:ext cx="3657600" cy="242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266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4681AEAF-08DA-4E34-9415-3BE94CD660BE}"/>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6101FFF-52FB-42D2-9FEF-2E01F96CC60C}" type="slidenum">
              <a:rPr lang="en-US" altLang="en-US" sz="1400"/>
              <a:pPr eaLnBrk="1" hangingPunct="1">
                <a:spcBef>
                  <a:spcPct val="0"/>
                </a:spcBef>
                <a:buFontTx/>
                <a:buNone/>
              </a:pPr>
              <a:t>27</a:t>
            </a:fld>
            <a:endParaRPr lang="en-US" altLang="en-US" sz="1400"/>
          </a:p>
        </p:txBody>
      </p:sp>
      <p:sp>
        <p:nvSpPr>
          <p:cNvPr id="28675" name="Rectangle 2">
            <a:extLst>
              <a:ext uri="{FF2B5EF4-FFF2-40B4-BE49-F238E27FC236}">
                <a16:creationId xmlns:a16="http://schemas.microsoft.com/office/drawing/2014/main" id="{554A1CBC-255A-4D73-871D-4CAEA2BB603E}"/>
              </a:ext>
            </a:extLst>
          </p:cNvPr>
          <p:cNvSpPr>
            <a:spLocks noGrp="1" noChangeArrowheads="1"/>
          </p:cNvSpPr>
          <p:nvPr>
            <p:ph type="title"/>
          </p:nvPr>
        </p:nvSpPr>
        <p:spPr/>
        <p:txBody>
          <a:bodyPr/>
          <a:lstStyle/>
          <a:p>
            <a:pPr eaLnBrk="1" hangingPunct="1"/>
            <a:r>
              <a:rPr lang="en-US" altLang="en-US" sz="4000"/>
              <a:t>Progress in your Sexual Practice</a:t>
            </a:r>
          </a:p>
        </p:txBody>
      </p:sp>
      <p:sp>
        <p:nvSpPr>
          <p:cNvPr id="28676" name="Rectangle 3">
            <a:extLst>
              <a:ext uri="{FF2B5EF4-FFF2-40B4-BE49-F238E27FC236}">
                <a16:creationId xmlns:a16="http://schemas.microsoft.com/office/drawing/2014/main" id="{4F45FB24-8505-4B20-A4DF-52ADA91E2532}"/>
              </a:ext>
            </a:extLst>
          </p:cNvPr>
          <p:cNvSpPr>
            <a:spLocks noGrp="1" noChangeArrowheads="1"/>
          </p:cNvSpPr>
          <p:nvPr>
            <p:ph type="body" sz="half" idx="1"/>
          </p:nvPr>
        </p:nvSpPr>
        <p:spPr>
          <a:xfrm>
            <a:off x="1143000" y="1371600"/>
            <a:ext cx="6477000" cy="5257800"/>
          </a:xfrm>
        </p:spPr>
        <p:txBody>
          <a:bodyPr/>
          <a:lstStyle/>
          <a:p>
            <a:pPr eaLnBrk="1" hangingPunct="1"/>
            <a:r>
              <a:rPr lang="en-US" altLang="en-US" sz="2800" dirty="0"/>
              <a:t>“Keep it interesting”—my mother-in-law.</a:t>
            </a:r>
          </a:p>
          <a:p>
            <a:pPr eaLnBrk="1" hangingPunct="1"/>
            <a:r>
              <a:rPr lang="en-US" altLang="en-US" sz="2800" dirty="0"/>
              <a:t>Try different sexual positions and places and make it an “event.”</a:t>
            </a:r>
          </a:p>
          <a:p>
            <a:pPr eaLnBrk="1" hangingPunct="1"/>
            <a:r>
              <a:rPr lang="en-US" altLang="en-US" sz="2800" dirty="0"/>
              <a:t>Praise your spouse’s sexual performance and body.</a:t>
            </a:r>
          </a:p>
          <a:p>
            <a:pPr eaLnBrk="1" hangingPunct="1"/>
            <a:r>
              <a:rPr lang="en-US" altLang="en-US" sz="2800" dirty="0"/>
              <a:t>Great sex can begin with helping your wife in the kitchen.</a:t>
            </a:r>
          </a:p>
          <a:p>
            <a:pPr eaLnBrk="1" hangingPunct="1"/>
            <a:r>
              <a:rPr lang="en-US" altLang="en-US" sz="2800" dirty="0"/>
              <a:t>Be sure to wash and have a pleasing aroma about you.</a:t>
            </a:r>
          </a:p>
        </p:txBody>
      </p:sp>
      <p:pic>
        <p:nvPicPr>
          <p:cNvPr id="28677" name="Picture 4" descr="couple embrassing">
            <a:extLst>
              <a:ext uri="{FF2B5EF4-FFF2-40B4-BE49-F238E27FC236}">
                <a16:creationId xmlns:a16="http://schemas.microsoft.com/office/drawing/2014/main" id="{99BF932E-FD36-4452-A350-7F3518D8B33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00976" y="1600200"/>
            <a:ext cx="286702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51940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7">
            <a:extLst>
              <a:ext uri="{FF2B5EF4-FFF2-40B4-BE49-F238E27FC236}">
                <a16:creationId xmlns:a16="http://schemas.microsoft.com/office/drawing/2014/main" id="{619A2F23-A50E-432C-AED0-44A331C43AF4}"/>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00B96DE-ABBF-4D8B-A445-FB7BB65AD7E4}" type="slidenum">
              <a:rPr lang="en-US" altLang="en-US" sz="1400"/>
              <a:pPr eaLnBrk="1" hangingPunct="1">
                <a:spcBef>
                  <a:spcPct val="0"/>
                </a:spcBef>
                <a:buFontTx/>
                <a:buNone/>
              </a:pPr>
              <a:t>28</a:t>
            </a:fld>
            <a:endParaRPr lang="en-US" altLang="en-US" sz="1400"/>
          </a:p>
        </p:txBody>
      </p:sp>
      <p:sp>
        <p:nvSpPr>
          <p:cNvPr id="29699" name="Rectangle 2">
            <a:extLst>
              <a:ext uri="{FF2B5EF4-FFF2-40B4-BE49-F238E27FC236}">
                <a16:creationId xmlns:a16="http://schemas.microsoft.com/office/drawing/2014/main" id="{5FB1EA3F-09FF-4D33-A8ED-201035E1B209}"/>
              </a:ext>
            </a:extLst>
          </p:cNvPr>
          <p:cNvSpPr>
            <a:spLocks noGrp="1" noChangeArrowheads="1"/>
          </p:cNvSpPr>
          <p:nvPr>
            <p:ph type="title"/>
          </p:nvPr>
        </p:nvSpPr>
        <p:spPr>
          <a:xfrm>
            <a:off x="4800600" y="274638"/>
            <a:ext cx="5410200" cy="1143000"/>
          </a:xfrm>
        </p:spPr>
        <p:txBody>
          <a:bodyPr/>
          <a:lstStyle/>
          <a:p>
            <a:pPr eaLnBrk="1" hangingPunct="1"/>
            <a:r>
              <a:rPr lang="en-US" altLang="en-US" sz="4000"/>
              <a:t>Communication Issues</a:t>
            </a:r>
          </a:p>
        </p:txBody>
      </p:sp>
      <p:sp>
        <p:nvSpPr>
          <p:cNvPr id="29700" name="Rectangle 3">
            <a:extLst>
              <a:ext uri="{FF2B5EF4-FFF2-40B4-BE49-F238E27FC236}">
                <a16:creationId xmlns:a16="http://schemas.microsoft.com/office/drawing/2014/main" id="{C44F3D6D-73C0-41E6-BCD4-32F2F963E7F7}"/>
              </a:ext>
            </a:extLst>
          </p:cNvPr>
          <p:cNvSpPr>
            <a:spLocks noGrp="1" noChangeArrowheads="1"/>
          </p:cNvSpPr>
          <p:nvPr>
            <p:ph type="body" sz="half" idx="1"/>
          </p:nvPr>
        </p:nvSpPr>
        <p:spPr>
          <a:xfrm>
            <a:off x="914400" y="2057400"/>
            <a:ext cx="7239000" cy="4800600"/>
          </a:xfrm>
        </p:spPr>
        <p:txBody>
          <a:bodyPr/>
          <a:lstStyle/>
          <a:p>
            <a:pPr eaLnBrk="1" hangingPunct="1"/>
            <a:r>
              <a:rPr lang="en-US" altLang="en-US" sz="2800" dirty="0"/>
              <a:t>Sexual communication</a:t>
            </a:r>
          </a:p>
          <a:p>
            <a:pPr lvl="1" eaLnBrk="1" hangingPunct="1"/>
            <a:r>
              <a:rPr lang="en-US" altLang="en-US" sz="2400" dirty="0"/>
              <a:t>What we wear for our mate is a powerful communicator.  Look attractive.  If you’re undesirable with the lights on, you may be undesirable with the lights off.</a:t>
            </a:r>
          </a:p>
          <a:p>
            <a:pPr lvl="1" eaLnBrk="1" hangingPunct="1"/>
            <a:r>
              <a:rPr lang="en-US" altLang="en-US" sz="2400" dirty="0"/>
              <a:t>Dress to please your spouse.</a:t>
            </a:r>
          </a:p>
          <a:p>
            <a:pPr lvl="1" eaLnBrk="1" hangingPunct="1"/>
            <a:r>
              <a:rPr lang="en-US" altLang="en-US" sz="2400" dirty="0"/>
              <a:t>Stewardship includes developing your body.  Keep muscle tone and keep in shape.  By 2008 39% of Americans may be 30 lbs. overweight</a:t>
            </a:r>
            <a:r>
              <a:rPr lang="en-US" altLang="en-US" sz="2400" dirty="0">
                <a:cs typeface="Arial" panose="020B0604020202020204" pitchFamily="34" charset="0"/>
              </a:rPr>
              <a:t>*</a:t>
            </a:r>
            <a:r>
              <a:rPr lang="en-US" altLang="en-US" sz="2400" dirty="0"/>
              <a:t>.</a:t>
            </a:r>
          </a:p>
        </p:txBody>
      </p:sp>
      <p:pic>
        <p:nvPicPr>
          <p:cNvPr id="29701" name="Picture 4" descr="Bl fem gorgeous">
            <a:extLst>
              <a:ext uri="{FF2B5EF4-FFF2-40B4-BE49-F238E27FC236}">
                <a16:creationId xmlns:a16="http://schemas.microsoft.com/office/drawing/2014/main" id="{2AA03148-F143-42DA-BB4B-4D4EF9E77F6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600200" y="76201"/>
            <a:ext cx="2971800" cy="199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2" name="Picture 6" descr="PH01458K">
            <a:extLst>
              <a:ext uri="{FF2B5EF4-FFF2-40B4-BE49-F238E27FC236}">
                <a16:creationId xmlns:a16="http://schemas.microsoft.com/office/drawing/2014/main" id="{D9B146A2-B3DB-4814-9FD2-B3F059421701}"/>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261350" y="3200400"/>
            <a:ext cx="240665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3" name="Text Box 8">
            <a:extLst>
              <a:ext uri="{FF2B5EF4-FFF2-40B4-BE49-F238E27FC236}">
                <a16:creationId xmlns:a16="http://schemas.microsoft.com/office/drawing/2014/main" id="{5B02EC95-D2B5-40E0-9CB1-3BE1B7824BDA}"/>
              </a:ext>
            </a:extLst>
          </p:cNvPr>
          <p:cNvSpPr txBox="1">
            <a:spLocks noChangeArrowheads="1"/>
          </p:cNvSpPr>
          <p:nvPr/>
        </p:nvSpPr>
        <p:spPr bwMode="auto">
          <a:xfrm>
            <a:off x="1752600" y="6400800"/>
            <a:ext cx="6553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cs typeface="Arial" panose="020B0604020202020204" pitchFamily="34" charset="0"/>
              </a:rPr>
              <a:t>*</a:t>
            </a:r>
            <a:r>
              <a:rPr lang="en-US" altLang="en-US" sz="1200"/>
              <a:t>Nanci Hellmich, “Obesity rate could reach nearly 40% in 5 years,” USA Today, 2/7/03, p. 4A.</a:t>
            </a:r>
          </a:p>
        </p:txBody>
      </p:sp>
    </p:spTree>
    <p:extLst>
      <p:ext uri="{BB962C8B-B14F-4D97-AF65-F5344CB8AC3E}">
        <p14:creationId xmlns:p14="http://schemas.microsoft.com/office/powerpoint/2010/main" val="216451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a:extLst>
              <a:ext uri="{FF2B5EF4-FFF2-40B4-BE49-F238E27FC236}">
                <a16:creationId xmlns:a16="http://schemas.microsoft.com/office/drawing/2014/main" id="{C5911F8D-8CEF-4E9F-BE5D-546E61375D98}"/>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BC04F46-049A-4E00-9DCC-E323AC0930CD}" type="slidenum">
              <a:rPr lang="en-US" altLang="en-US" sz="1400"/>
              <a:pPr eaLnBrk="1" hangingPunct="1">
                <a:spcBef>
                  <a:spcPct val="0"/>
                </a:spcBef>
                <a:buFontTx/>
                <a:buNone/>
              </a:pPr>
              <a:t>29</a:t>
            </a:fld>
            <a:endParaRPr lang="en-US" altLang="en-US" sz="1400"/>
          </a:p>
        </p:txBody>
      </p:sp>
      <p:sp>
        <p:nvSpPr>
          <p:cNvPr id="30723" name="Rectangle 2">
            <a:extLst>
              <a:ext uri="{FF2B5EF4-FFF2-40B4-BE49-F238E27FC236}">
                <a16:creationId xmlns:a16="http://schemas.microsoft.com/office/drawing/2014/main" id="{95DDD406-25CF-4DAD-99F2-BB74DBE5C034}"/>
              </a:ext>
            </a:extLst>
          </p:cNvPr>
          <p:cNvSpPr>
            <a:spLocks noGrp="1" noChangeArrowheads="1"/>
          </p:cNvSpPr>
          <p:nvPr>
            <p:ph type="title"/>
          </p:nvPr>
        </p:nvSpPr>
        <p:spPr/>
        <p:txBody>
          <a:bodyPr/>
          <a:lstStyle/>
          <a:p>
            <a:pPr eaLnBrk="1" hangingPunct="1"/>
            <a:r>
              <a:rPr lang="en-US" altLang="en-US"/>
              <a:t>Sin Issues</a:t>
            </a:r>
          </a:p>
        </p:txBody>
      </p:sp>
      <p:sp>
        <p:nvSpPr>
          <p:cNvPr id="30724" name="Rectangle 3">
            <a:extLst>
              <a:ext uri="{FF2B5EF4-FFF2-40B4-BE49-F238E27FC236}">
                <a16:creationId xmlns:a16="http://schemas.microsoft.com/office/drawing/2014/main" id="{7D198546-1AA4-426C-B52A-2AD404FD24A8}"/>
              </a:ext>
            </a:extLst>
          </p:cNvPr>
          <p:cNvSpPr>
            <a:spLocks noGrp="1" noChangeArrowheads="1"/>
          </p:cNvSpPr>
          <p:nvPr>
            <p:ph type="body" sz="half" idx="1"/>
          </p:nvPr>
        </p:nvSpPr>
        <p:spPr>
          <a:xfrm>
            <a:off x="1981200" y="1600200"/>
            <a:ext cx="5943600" cy="4953000"/>
          </a:xfrm>
        </p:spPr>
        <p:txBody>
          <a:bodyPr/>
          <a:lstStyle/>
          <a:p>
            <a:pPr eaLnBrk="1" hangingPunct="1"/>
            <a:r>
              <a:rPr lang="en-US" altLang="en-US" sz="2400" b="1"/>
              <a:t>Acted-upon</a:t>
            </a:r>
            <a:r>
              <a:rPr lang="en-US" altLang="en-US" sz="2400"/>
              <a:t> attraction to others is sin</a:t>
            </a:r>
          </a:p>
          <a:p>
            <a:pPr lvl="1" eaLnBrk="1" hangingPunct="1"/>
            <a:r>
              <a:rPr lang="en-US" altLang="en-US" sz="2400"/>
              <a:t>Pornography, adultery, flirtations, coveting another spouse (Ex. 20:17)</a:t>
            </a:r>
          </a:p>
          <a:p>
            <a:pPr lvl="1" eaLnBrk="1" hangingPunct="1"/>
            <a:r>
              <a:rPr lang="en-US" altLang="en-US" sz="2400"/>
              <a:t>Attraction to others increases with unhappiness in marriage—</a:t>
            </a:r>
          </a:p>
          <a:p>
            <a:pPr lvl="2" eaLnBrk="1" hangingPunct="1"/>
            <a:r>
              <a:rPr lang="en-US" altLang="en-US"/>
              <a:t>failure of a spouse to perform his/her roles</a:t>
            </a:r>
          </a:p>
          <a:p>
            <a:pPr lvl="2" eaLnBrk="1" hangingPunct="1"/>
            <a:r>
              <a:rPr lang="en-US" altLang="en-US"/>
              <a:t>negative communication</a:t>
            </a:r>
          </a:p>
          <a:p>
            <a:pPr lvl="2" eaLnBrk="1" hangingPunct="1"/>
            <a:r>
              <a:rPr lang="en-US" altLang="en-US"/>
              <a:t>little recreational companionship</a:t>
            </a:r>
          </a:p>
          <a:p>
            <a:pPr lvl="2" eaLnBrk="1" hangingPunct="1"/>
            <a:r>
              <a:rPr lang="en-US" altLang="en-US"/>
              <a:t>boredom in the bedroom</a:t>
            </a:r>
          </a:p>
          <a:p>
            <a:pPr lvl="1" eaLnBrk="1" hangingPunct="1"/>
            <a:endParaRPr lang="en-US" altLang="en-US" sz="2400"/>
          </a:p>
        </p:txBody>
      </p:sp>
      <p:pic>
        <p:nvPicPr>
          <p:cNvPr id="30725" name="Picture 4" descr="j0285021">
            <a:extLst>
              <a:ext uri="{FF2B5EF4-FFF2-40B4-BE49-F238E27FC236}">
                <a16:creationId xmlns:a16="http://schemas.microsoft.com/office/drawing/2014/main" id="{28C055AC-D5B3-46B2-BBDB-2818E7D093F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66114" y="2286000"/>
            <a:ext cx="2401887" cy="3657600"/>
          </a:xfr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3050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835E0127-2A21-45BA-94AC-324240DF5F51}"/>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53A45A5-7942-4D95-8760-99F74FD30080}" type="slidenum">
              <a:rPr lang="en-US" altLang="en-US" sz="1400"/>
              <a:pPr eaLnBrk="1" hangingPunct="1">
                <a:spcBef>
                  <a:spcPct val="0"/>
                </a:spcBef>
                <a:buFontTx/>
                <a:buNone/>
              </a:pPr>
              <a:t>3</a:t>
            </a:fld>
            <a:endParaRPr lang="en-US" altLang="en-US" sz="1400"/>
          </a:p>
        </p:txBody>
      </p:sp>
      <p:sp>
        <p:nvSpPr>
          <p:cNvPr id="5123" name="Rectangle 2">
            <a:extLst>
              <a:ext uri="{FF2B5EF4-FFF2-40B4-BE49-F238E27FC236}">
                <a16:creationId xmlns:a16="http://schemas.microsoft.com/office/drawing/2014/main" id="{95B51D19-62F8-442B-A696-F4DA97F574D5}"/>
              </a:ext>
            </a:extLst>
          </p:cNvPr>
          <p:cNvSpPr>
            <a:spLocks noGrp="1" noChangeArrowheads="1"/>
          </p:cNvSpPr>
          <p:nvPr>
            <p:ph type="title"/>
          </p:nvPr>
        </p:nvSpPr>
        <p:spPr/>
        <p:txBody>
          <a:bodyPr/>
          <a:lstStyle/>
          <a:p>
            <a:pPr eaLnBrk="1" hangingPunct="1"/>
            <a:r>
              <a:rPr lang="en-US" altLang="en-US"/>
              <a:t>Marriage is Awesome</a:t>
            </a:r>
          </a:p>
        </p:txBody>
      </p:sp>
      <p:sp>
        <p:nvSpPr>
          <p:cNvPr id="5124" name="Rectangle 3">
            <a:extLst>
              <a:ext uri="{FF2B5EF4-FFF2-40B4-BE49-F238E27FC236}">
                <a16:creationId xmlns:a16="http://schemas.microsoft.com/office/drawing/2014/main" id="{BAEE1691-646F-4B77-A39D-4AC0C5DFCAB4}"/>
              </a:ext>
            </a:extLst>
          </p:cNvPr>
          <p:cNvSpPr>
            <a:spLocks noGrp="1" noChangeArrowheads="1"/>
          </p:cNvSpPr>
          <p:nvPr>
            <p:ph type="body" sz="half" idx="1"/>
          </p:nvPr>
        </p:nvSpPr>
        <p:spPr>
          <a:xfrm>
            <a:off x="1981200" y="1600201"/>
            <a:ext cx="6172200" cy="4525963"/>
          </a:xfrm>
        </p:spPr>
        <p:txBody>
          <a:bodyPr/>
          <a:lstStyle/>
          <a:p>
            <a:pPr eaLnBrk="1" hangingPunct="1"/>
            <a:r>
              <a:rPr lang="en-US" altLang="en-US" sz="2800"/>
              <a:t>Mutual sexual joy (Prov. 5:15-21)</a:t>
            </a:r>
          </a:p>
          <a:p>
            <a:pPr eaLnBrk="1" hangingPunct="1"/>
            <a:r>
              <a:rPr lang="en-US" altLang="en-US" sz="2800"/>
              <a:t>A noble wife “crowns” him (Prov. 12:4)</a:t>
            </a:r>
          </a:p>
          <a:p>
            <a:pPr eaLnBrk="1" hangingPunct="1"/>
            <a:r>
              <a:rPr lang="en-US" altLang="en-US" sz="2800"/>
              <a:t>She is man’s “glory” (1 Cor. 11:7).</a:t>
            </a:r>
          </a:p>
          <a:p>
            <a:pPr eaLnBrk="1" hangingPunct="1"/>
            <a:r>
              <a:rPr lang="en-US" altLang="en-US" sz="2800"/>
              <a:t>The gift (grace) of life is enjoyed together (1 Pet. 3:7).</a:t>
            </a:r>
          </a:p>
          <a:p>
            <a:pPr eaLnBrk="1" hangingPunct="1">
              <a:buFontTx/>
              <a:buNone/>
            </a:pPr>
            <a:endParaRPr lang="en-US" altLang="en-US" sz="2800"/>
          </a:p>
          <a:p>
            <a:pPr eaLnBrk="1" hangingPunct="1">
              <a:buFontTx/>
              <a:buNone/>
            </a:pPr>
            <a:endParaRPr lang="en-US" altLang="en-US" sz="2800"/>
          </a:p>
          <a:p>
            <a:pPr eaLnBrk="1" hangingPunct="1"/>
            <a:endParaRPr lang="en-US" altLang="en-US" sz="2800"/>
          </a:p>
        </p:txBody>
      </p:sp>
      <p:pic>
        <p:nvPicPr>
          <p:cNvPr id="5125" name="Picture 4" descr="j0309372">
            <a:extLst>
              <a:ext uri="{FF2B5EF4-FFF2-40B4-BE49-F238E27FC236}">
                <a16:creationId xmlns:a16="http://schemas.microsoft.com/office/drawing/2014/main" id="{169E24DC-45E4-4BED-B3D6-78643FD95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6426" y="3352800"/>
            <a:ext cx="24415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rose">
            <a:extLst>
              <a:ext uri="{FF2B5EF4-FFF2-40B4-BE49-F238E27FC236}">
                <a16:creationId xmlns:a16="http://schemas.microsoft.com/office/drawing/2014/main" id="{F20FA5E2-59CD-4885-8A6A-9EB5C5E7D40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24000" y="5011738"/>
            <a:ext cx="2743200" cy="1846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3" name="j0071587.wav">
            <a:hlinkClick r:id="" action="ppaction://media"/>
            <a:extLst>
              <a:ext uri="{FF2B5EF4-FFF2-40B4-BE49-F238E27FC236}">
                <a16:creationId xmlns:a16="http://schemas.microsoft.com/office/drawing/2014/main" id="{EE75CAD5-8D75-4049-9A9F-11AB53EEB609}"/>
              </a:ext>
            </a:extLst>
          </p:cNvPr>
          <p:cNvPicPr>
            <a:picLocks noRot="1" noChangeAspect="1" noChangeArrowheads="1"/>
          </p:cNvPicPr>
          <p:nvPr>
            <a:wavAudioFile r:embed="rId1" name="j0074873.wav"/>
          </p:nvPr>
        </p:nvPicPr>
        <p:blipFill>
          <a:blip r:embed="rId5">
            <a:extLst>
              <a:ext uri="{28A0092B-C50C-407E-A947-70E740481C1C}">
                <a14:useLocalDpi xmlns:a14="http://schemas.microsoft.com/office/drawing/2010/main" val="0"/>
              </a:ext>
            </a:extLst>
          </a:blip>
          <a:srcRect/>
          <a:stretch>
            <a:fillRect/>
          </a:stretch>
        </p:blipFill>
        <p:spPr bwMode="auto">
          <a:xfrm>
            <a:off x="10363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288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1" fill="hold"/>
                                        <p:tgtEl>
                                          <p:spTgt spid="41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10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96119490-7673-4D19-A1D1-24E303FD23E5}"/>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879999C-9238-49D0-97BB-449ABD61569F}" type="slidenum">
              <a:rPr lang="en-US" altLang="en-US" sz="1400"/>
              <a:pPr eaLnBrk="1" hangingPunct="1">
                <a:spcBef>
                  <a:spcPct val="0"/>
                </a:spcBef>
                <a:buFontTx/>
                <a:buNone/>
              </a:pPr>
              <a:t>30</a:t>
            </a:fld>
            <a:endParaRPr lang="en-US" altLang="en-US" sz="1400"/>
          </a:p>
        </p:txBody>
      </p:sp>
      <p:sp>
        <p:nvSpPr>
          <p:cNvPr id="31747" name="Rectangle 2">
            <a:extLst>
              <a:ext uri="{FF2B5EF4-FFF2-40B4-BE49-F238E27FC236}">
                <a16:creationId xmlns:a16="http://schemas.microsoft.com/office/drawing/2014/main" id="{1A03E4A9-B23A-4115-80A1-A595323D24DA}"/>
              </a:ext>
            </a:extLst>
          </p:cNvPr>
          <p:cNvSpPr>
            <a:spLocks noGrp="1" noChangeArrowheads="1"/>
          </p:cNvSpPr>
          <p:nvPr>
            <p:ph type="title"/>
          </p:nvPr>
        </p:nvSpPr>
        <p:spPr/>
        <p:txBody>
          <a:bodyPr/>
          <a:lstStyle/>
          <a:p>
            <a:pPr eaLnBrk="1" hangingPunct="1"/>
            <a:r>
              <a:rPr lang="en-US" altLang="en-US"/>
              <a:t>Giving Strangers Our Eyes</a:t>
            </a:r>
          </a:p>
        </p:txBody>
      </p:sp>
      <p:sp>
        <p:nvSpPr>
          <p:cNvPr id="31748" name="Rectangle 3">
            <a:extLst>
              <a:ext uri="{FF2B5EF4-FFF2-40B4-BE49-F238E27FC236}">
                <a16:creationId xmlns:a16="http://schemas.microsoft.com/office/drawing/2014/main" id="{C7074E3F-4774-42C1-8AFC-9E708FCED237}"/>
              </a:ext>
            </a:extLst>
          </p:cNvPr>
          <p:cNvSpPr>
            <a:spLocks noGrp="1" noChangeArrowheads="1"/>
          </p:cNvSpPr>
          <p:nvPr>
            <p:ph type="body" sz="half" idx="1"/>
          </p:nvPr>
        </p:nvSpPr>
        <p:spPr>
          <a:xfrm>
            <a:off x="1981200" y="1371600"/>
            <a:ext cx="5943600" cy="5181600"/>
          </a:xfrm>
        </p:spPr>
        <p:txBody>
          <a:bodyPr/>
          <a:lstStyle/>
          <a:p>
            <a:pPr eaLnBrk="1" hangingPunct="1"/>
            <a:r>
              <a:rPr lang="en-US" altLang="en-US" sz="2400"/>
              <a:t>We communicate sexual attraction by our eyes and voice.  Staring at the opposite sex or meeting a stare communicates that I find that person sexually attractive and that I am in some way available.</a:t>
            </a:r>
          </a:p>
          <a:p>
            <a:pPr lvl="1" eaLnBrk="1" hangingPunct="1"/>
            <a:r>
              <a:rPr lang="en-US" altLang="en-US" sz="2000"/>
              <a:t>A woman can capture a man simply with her eyes.</a:t>
            </a:r>
          </a:p>
          <a:p>
            <a:pPr lvl="2" eaLnBrk="1" hangingPunct="1"/>
            <a:r>
              <a:rPr lang="en-US" altLang="en-US" sz="1800"/>
              <a:t>“Do not lust in your heart after her beauty or let her capture you with her eyes.” Prov. 6:25.</a:t>
            </a:r>
          </a:p>
          <a:p>
            <a:pPr lvl="1" eaLnBrk="1" hangingPunct="1"/>
            <a:r>
              <a:rPr lang="en-US" altLang="en-US" sz="2000"/>
              <a:t>If a man is captured, he will find it difficult to give himself fully to his wife. If a wife has returned sexually-loaded stares, she will find it difficult to give herself fully to her husband.                                                                                                           </a:t>
            </a:r>
          </a:p>
          <a:p>
            <a:pPr eaLnBrk="1" hangingPunct="1"/>
            <a:endParaRPr lang="en-US" altLang="en-US" sz="2400"/>
          </a:p>
        </p:txBody>
      </p:sp>
      <p:pic>
        <p:nvPicPr>
          <p:cNvPr id="31749" name="Picture 4" descr="j0285021">
            <a:extLst>
              <a:ext uri="{FF2B5EF4-FFF2-40B4-BE49-F238E27FC236}">
                <a16:creationId xmlns:a16="http://schemas.microsoft.com/office/drawing/2014/main" id="{58CB6EF9-E24A-4840-AB02-87CAA3717E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66114" y="2286000"/>
            <a:ext cx="2401887" cy="3657600"/>
          </a:xfr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6">
            <a:extLst>
              <a:ext uri="{FF2B5EF4-FFF2-40B4-BE49-F238E27FC236}">
                <a16:creationId xmlns:a16="http://schemas.microsoft.com/office/drawing/2014/main" id="{1D14670C-2851-419B-AFDC-1A6873030D68}"/>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2958FCE-CEC2-46A7-8A05-D2B236B928DA}" type="slidenum">
              <a:rPr lang="en-US" altLang="en-US" sz="1400"/>
              <a:pPr eaLnBrk="1" hangingPunct="1">
                <a:spcBef>
                  <a:spcPct val="0"/>
                </a:spcBef>
                <a:buFontTx/>
                <a:buNone/>
              </a:pPr>
              <a:t>31</a:t>
            </a:fld>
            <a:endParaRPr lang="en-US" altLang="en-US" sz="1400"/>
          </a:p>
        </p:txBody>
      </p:sp>
      <p:sp>
        <p:nvSpPr>
          <p:cNvPr id="32771" name="Rectangle 2">
            <a:extLst>
              <a:ext uri="{FF2B5EF4-FFF2-40B4-BE49-F238E27FC236}">
                <a16:creationId xmlns:a16="http://schemas.microsoft.com/office/drawing/2014/main" id="{2D0556C0-EAC8-4FBC-8903-EEE67F5F46E2}"/>
              </a:ext>
            </a:extLst>
          </p:cNvPr>
          <p:cNvSpPr>
            <a:spLocks noGrp="1" noChangeArrowheads="1"/>
          </p:cNvSpPr>
          <p:nvPr>
            <p:ph type="title"/>
          </p:nvPr>
        </p:nvSpPr>
        <p:spPr/>
        <p:txBody>
          <a:bodyPr/>
          <a:lstStyle/>
          <a:p>
            <a:pPr eaLnBrk="1" hangingPunct="1"/>
            <a:r>
              <a:rPr lang="en-US" altLang="en-US"/>
              <a:t>Giving Strangers Our Eyes</a:t>
            </a:r>
          </a:p>
        </p:txBody>
      </p:sp>
      <p:sp>
        <p:nvSpPr>
          <p:cNvPr id="32772" name="Rectangle 3">
            <a:extLst>
              <a:ext uri="{FF2B5EF4-FFF2-40B4-BE49-F238E27FC236}">
                <a16:creationId xmlns:a16="http://schemas.microsoft.com/office/drawing/2014/main" id="{129E334C-AF9D-413A-8140-18A1A59ABB93}"/>
              </a:ext>
            </a:extLst>
          </p:cNvPr>
          <p:cNvSpPr>
            <a:spLocks noGrp="1" noChangeArrowheads="1"/>
          </p:cNvSpPr>
          <p:nvPr>
            <p:ph type="body" sz="half" idx="1"/>
          </p:nvPr>
        </p:nvSpPr>
        <p:spPr>
          <a:xfrm>
            <a:off x="1981200" y="1600200"/>
            <a:ext cx="5943600" cy="4953000"/>
          </a:xfrm>
        </p:spPr>
        <p:txBody>
          <a:bodyPr/>
          <a:lstStyle/>
          <a:p>
            <a:pPr lvl="1" eaLnBrk="1" hangingPunct="1"/>
            <a:r>
              <a:rPr lang="en-US" altLang="en-US" sz="2000"/>
              <a:t>If she is married, she has become unfaithful, in spirit, to her marriage vows of keeping herself only for her husband.</a:t>
            </a:r>
          </a:p>
          <a:p>
            <a:pPr lvl="1" eaLnBrk="1" hangingPunct="1"/>
            <a:r>
              <a:rPr lang="en-US" altLang="en-US" sz="2000"/>
              <a:t>Even if nothing more comes of it, an illicit invitation has been extended to a man. The wife must repent of this unfaithful spirit, asking for a chaste spirit. A husband who has eyes of a predator, seeking a woman who will give access, must also repent and ask for a chaste spirit.</a:t>
            </a:r>
          </a:p>
          <a:p>
            <a:pPr lvl="1" eaLnBrk="1" hangingPunct="1"/>
            <a:r>
              <a:rPr lang="en-US" altLang="en-US" sz="2000"/>
              <a:t>The husband is supposed to protect the wife from strange men. Instead of staying under his covering, she renounces his authority by inviting illicit and potentially adulterous attention.</a:t>
            </a:r>
            <a:endParaRPr lang="en-US" altLang="en-US" sz="2400"/>
          </a:p>
        </p:txBody>
      </p:sp>
      <p:pic>
        <p:nvPicPr>
          <p:cNvPr id="32773" name="Picture 4" descr="j0285021">
            <a:extLst>
              <a:ext uri="{FF2B5EF4-FFF2-40B4-BE49-F238E27FC236}">
                <a16:creationId xmlns:a16="http://schemas.microsoft.com/office/drawing/2014/main" id="{ABEA0C41-35C5-462F-969B-36E0E10F1F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66114" y="2286000"/>
            <a:ext cx="2401887" cy="3657600"/>
          </a:xfr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4437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85426912-CB33-42A1-9F12-992B2387DEF4}"/>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AE88360-2D95-4E4A-A270-8293ADE801DF}" type="slidenum">
              <a:rPr lang="en-US" altLang="en-US" sz="1400"/>
              <a:pPr eaLnBrk="1" hangingPunct="1">
                <a:spcBef>
                  <a:spcPct val="0"/>
                </a:spcBef>
                <a:buFontTx/>
                <a:buNone/>
              </a:pPr>
              <a:t>32</a:t>
            </a:fld>
            <a:endParaRPr lang="en-US" altLang="en-US" sz="1400"/>
          </a:p>
        </p:txBody>
      </p:sp>
      <p:sp>
        <p:nvSpPr>
          <p:cNvPr id="33795" name="Rectangle 2">
            <a:extLst>
              <a:ext uri="{FF2B5EF4-FFF2-40B4-BE49-F238E27FC236}">
                <a16:creationId xmlns:a16="http://schemas.microsoft.com/office/drawing/2014/main" id="{21786FDD-2E4F-4BD5-8077-D4DEED683E32}"/>
              </a:ext>
            </a:extLst>
          </p:cNvPr>
          <p:cNvSpPr>
            <a:spLocks noGrp="1" noChangeArrowheads="1"/>
          </p:cNvSpPr>
          <p:nvPr>
            <p:ph type="title"/>
          </p:nvPr>
        </p:nvSpPr>
        <p:spPr/>
        <p:txBody>
          <a:bodyPr/>
          <a:lstStyle/>
          <a:p>
            <a:pPr eaLnBrk="1" hangingPunct="1"/>
            <a:r>
              <a:rPr lang="en-US" altLang="en-US"/>
              <a:t>Giving A Stranger Our Eyes</a:t>
            </a:r>
          </a:p>
        </p:txBody>
      </p:sp>
      <p:sp>
        <p:nvSpPr>
          <p:cNvPr id="33796" name="Rectangle 3">
            <a:extLst>
              <a:ext uri="{FF2B5EF4-FFF2-40B4-BE49-F238E27FC236}">
                <a16:creationId xmlns:a16="http://schemas.microsoft.com/office/drawing/2014/main" id="{A8BFFCE2-2A82-40C3-8D44-16F380435720}"/>
              </a:ext>
            </a:extLst>
          </p:cNvPr>
          <p:cNvSpPr>
            <a:spLocks noGrp="1" noChangeArrowheads="1"/>
          </p:cNvSpPr>
          <p:nvPr>
            <p:ph type="body" sz="half" idx="1"/>
          </p:nvPr>
        </p:nvSpPr>
        <p:spPr>
          <a:xfrm>
            <a:off x="1981200" y="1600200"/>
            <a:ext cx="5943600" cy="4953000"/>
          </a:xfrm>
        </p:spPr>
        <p:txBody>
          <a:bodyPr/>
          <a:lstStyle/>
          <a:p>
            <a:pPr eaLnBrk="1" hangingPunct="1">
              <a:lnSpc>
                <a:spcPct val="80000"/>
              </a:lnSpc>
            </a:pPr>
            <a:r>
              <a:rPr lang="en-US" altLang="en-US" sz="2400"/>
              <a:t>A woman who gives her eyes to a strange man cannot communicate a limit to her availability, which can be very dangerous. She invites him to come. </a:t>
            </a:r>
          </a:p>
          <a:p>
            <a:pPr lvl="1" eaLnBrk="1" hangingPunct="1">
              <a:lnSpc>
                <a:spcPct val="80000"/>
              </a:lnSpc>
            </a:pPr>
            <a:r>
              <a:rPr lang="en-US" altLang="en-US" sz="2000"/>
              <a:t>Given an opportunity, the man will come to the woman. If they find themselves alone, without danger of interruption, she will find it extremely difficult to resist him, since she has already communicated her willingness to receive him. </a:t>
            </a:r>
          </a:p>
          <a:p>
            <a:pPr lvl="1" eaLnBrk="1" hangingPunct="1">
              <a:lnSpc>
                <a:spcPct val="80000"/>
              </a:lnSpc>
            </a:pPr>
            <a:r>
              <a:rPr lang="en-US" altLang="en-US" sz="2000"/>
              <a:t>Satan is expert at providing such opportunities.</a:t>
            </a:r>
          </a:p>
          <a:p>
            <a:pPr eaLnBrk="1" hangingPunct="1">
              <a:lnSpc>
                <a:spcPct val="80000"/>
              </a:lnSpc>
            </a:pPr>
            <a:r>
              <a:rPr lang="en-US" altLang="en-US" sz="2400"/>
              <a:t>According to one study, 17% of divorces occurred due to adultery, which probably began with the eyes.</a:t>
            </a:r>
          </a:p>
          <a:p>
            <a:pPr eaLnBrk="1" hangingPunct="1">
              <a:lnSpc>
                <a:spcPct val="80000"/>
              </a:lnSpc>
            </a:pPr>
            <a:endParaRPr lang="en-US" altLang="en-US" sz="2800"/>
          </a:p>
        </p:txBody>
      </p:sp>
      <p:pic>
        <p:nvPicPr>
          <p:cNvPr id="33797" name="Picture 4" descr="j0285021">
            <a:extLst>
              <a:ext uri="{FF2B5EF4-FFF2-40B4-BE49-F238E27FC236}">
                <a16:creationId xmlns:a16="http://schemas.microsoft.com/office/drawing/2014/main" id="{5F7C00DF-F42D-4DD1-8CD6-8FAA8FE51A2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66114" y="2286000"/>
            <a:ext cx="2401887" cy="3657600"/>
          </a:xfr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2223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7">
            <a:extLst>
              <a:ext uri="{FF2B5EF4-FFF2-40B4-BE49-F238E27FC236}">
                <a16:creationId xmlns:a16="http://schemas.microsoft.com/office/drawing/2014/main" id="{225DC14D-C994-48B1-9CB8-3C21BF9229B1}"/>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5106661-5423-4885-9C63-149A1E7672BE}" type="slidenum">
              <a:rPr lang="en-US" altLang="en-US" sz="1400"/>
              <a:pPr eaLnBrk="1" hangingPunct="1">
                <a:spcBef>
                  <a:spcPct val="0"/>
                </a:spcBef>
                <a:buFontTx/>
                <a:buNone/>
              </a:pPr>
              <a:t>33</a:t>
            </a:fld>
            <a:endParaRPr lang="en-US" altLang="en-US" sz="1400"/>
          </a:p>
        </p:txBody>
      </p:sp>
      <p:sp>
        <p:nvSpPr>
          <p:cNvPr id="34819" name="Rectangle 2">
            <a:extLst>
              <a:ext uri="{FF2B5EF4-FFF2-40B4-BE49-F238E27FC236}">
                <a16:creationId xmlns:a16="http://schemas.microsoft.com/office/drawing/2014/main" id="{0B3EFF6B-B45B-46CD-B062-FBE6ADADA008}"/>
              </a:ext>
            </a:extLst>
          </p:cNvPr>
          <p:cNvSpPr>
            <a:spLocks noGrp="1" noChangeArrowheads="1"/>
          </p:cNvSpPr>
          <p:nvPr>
            <p:ph type="title"/>
          </p:nvPr>
        </p:nvSpPr>
        <p:spPr/>
        <p:txBody>
          <a:bodyPr/>
          <a:lstStyle/>
          <a:p>
            <a:pPr eaLnBrk="1" hangingPunct="1"/>
            <a:r>
              <a:rPr lang="en-US" altLang="en-US"/>
              <a:t>Communication and Kids</a:t>
            </a:r>
          </a:p>
        </p:txBody>
      </p:sp>
      <p:sp>
        <p:nvSpPr>
          <p:cNvPr id="34820" name="Rectangle 3">
            <a:extLst>
              <a:ext uri="{FF2B5EF4-FFF2-40B4-BE49-F238E27FC236}">
                <a16:creationId xmlns:a16="http://schemas.microsoft.com/office/drawing/2014/main" id="{54608021-2F51-428B-AC5A-E4AF71561AB8}"/>
              </a:ext>
            </a:extLst>
          </p:cNvPr>
          <p:cNvSpPr>
            <a:spLocks noGrp="1" noChangeArrowheads="1"/>
          </p:cNvSpPr>
          <p:nvPr>
            <p:ph type="body" sz="half" idx="1"/>
          </p:nvPr>
        </p:nvSpPr>
        <p:spPr>
          <a:xfrm>
            <a:off x="1066800" y="1600200"/>
            <a:ext cx="6705600" cy="4953000"/>
          </a:xfrm>
        </p:spPr>
        <p:txBody>
          <a:bodyPr/>
          <a:lstStyle/>
          <a:p>
            <a:pPr eaLnBrk="1" hangingPunct="1"/>
            <a:r>
              <a:rPr lang="en-US" altLang="en-US" sz="2400" dirty="0"/>
              <a:t>Children must not usurp the place of the husband.  We aren’t married to the kids—nowhere are supposed to take vows with our children.  They will leave. Our mate shouldn’t.</a:t>
            </a:r>
          </a:p>
          <a:p>
            <a:pPr eaLnBrk="1" hangingPunct="1"/>
            <a:r>
              <a:rPr lang="en-US" altLang="en-US" sz="2400" dirty="0"/>
              <a:t>The wife should provide counsel to the husband and he should evaluate the counsel.  </a:t>
            </a:r>
          </a:p>
          <a:p>
            <a:pPr eaLnBrk="1" hangingPunct="1"/>
            <a:r>
              <a:rPr lang="en-US" altLang="en-US" sz="2400" dirty="0"/>
              <a:t>Children, as you know, will probably try to divide parents to get their way.  So communicate with each other if you suspect the kids are playing you against each other.</a:t>
            </a:r>
          </a:p>
        </p:txBody>
      </p:sp>
      <p:pic>
        <p:nvPicPr>
          <p:cNvPr id="34821" name="Picture 6" descr="PH01812J">
            <a:extLst>
              <a:ext uri="{FF2B5EF4-FFF2-40B4-BE49-F238E27FC236}">
                <a16:creationId xmlns:a16="http://schemas.microsoft.com/office/drawing/2014/main" id="{ED55C88E-F782-43FE-A322-DBE3B4003F7F}"/>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934326" y="1752601"/>
            <a:ext cx="2733675" cy="414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6036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A095F38A-0CE8-4317-9237-8CE816E8331D}"/>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E49BE07-E743-413C-8B2F-B4D6E03FD77C}" type="slidenum">
              <a:rPr lang="en-US" altLang="en-US" sz="1400"/>
              <a:pPr eaLnBrk="1" hangingPunct="1">
                <a:spcBef>
                  <a:spcPct val="0"/>
                </a:spcBef>
                <a:buFontTx/>
                <a:buNone/>
              </a:pPr>
              <a:t>34</a:t>
            </a:fld>
            <a:endParaRPr lang="en-US" altLang="en-US" sz="1400"/>
          </a:p>
        </p:txBody>
      </p:sp>
      <p:sp>
        <p:nvSpPr>
          <p:cNvPr id="35843" name="Rectangle 2">
            <a:extLst>
              <a:ext uri="{FF2B5EF4-FFF2-40B4-BE49-F238E27FC236}">
                <a16:creationId xmlns:a16="http://schemas.microsoft.com/office/drawing/2014/main" id="{562FDFE7-F138-46B9-99DA-E235B41C0B93}"/>
              </a:ext>
            </a:extLst>
          </p:cNvPr>
          <p:cNvSpPr>
            <a:spLocks noGrp="1" noChangeArrowheads="1"/>
          </p:cNvSpPr>
          <p:nvPr>
            <p:ph type="title"/>
          </p:nvPr>
        </p:nvSpPr>
        <p:spPr>
          <a:xfrm>
            <a:off x="2514600" y="274638"/>
            <a:ext cx="9067800" cy="1143000"/>
          </a:xfrm>
        </p:spPr>
        <p:txBody>
          <a:bodyPr/>
          <a:lstStyle/>
          <a:p>
            <a:pPr eaLnBrk="1" hangingPunct="1"/>
            <a:r>
              <a:rPr lang="en-US" altLang="en-US" dirty="0"/>
              <a:t>Communication and Money</a:t>
            </a:r>
          </a:p>
        </p:txBody>
      </p:sp>
      <p:sp>
        <p:nvSpPr>
          <p:cNvPr id="35844" name="Rectangle 3">
            <a:extLst>
              <a:ext uri="{FF2B5EF4-FFF2-40B4-BE49-F238E27FC236}">
                <a16:creationId xmlns:a16="http://schemas.microsoft.com/office/drawing/2014/main" id="{A6DB2157-CE23-4F5A-A8A1-31516D0F8D42}"/>
              </a:ext>
            </a:extLst>
          </p:cNvPr>
          <p:cNvSpPr>
            <a:spLocks noGrp="1" noChangeArrowheads="1"/>
          </p:cNvSpPr>
          <p:nvPr>
            <p:ph type="body" sz="half" idx="1"/>
          </p:nvPr>
        </p:nvSpPr>
        <p:spPr>
          <a:xfrm>
            <a:off x="838200" y="2618424"/>
            <a:ext cx="10515600" cy="3681413"/>
          </a:xfrm>
        </p:spPr>
        <p:txBody>
          <a:bodyPr/>
          <a:lstStyle/>
          <a:p>
            <a:pPr eaLnBrk="1" hangingPunct="1"/>
            <a:r>
              <a:rPr lang="en-US" altLang="en-US" sz="2800" dirty="0"/>
              <a:t>Don’t have financial secrets. Share what and where assets are.  </a:t>
            </a:r>
          </a:p>
          <a:p>
            <a:pPr lvl="1" eaLnBrk="1" hangingPunct="1"/>
            <a:r>
              <a:rPr lang="en-US" altLang="en-US" sz="2400" dirty="0"/>
              <a:t>Have joint accounts, generally.</a:t>
            </a:r>
          </a:p>
          <a:p>
            <a:pPr lvl="1" eaLnBrk="1" hangingPunct="1"/>
            <a:r>
              <a:rPr lang="en-US" altLang="en-US" sz="2400" dirty="0"/>
              <a:t>Avoid large “his” and “her” accounts, which foster an independent spirit.</a:t>
            </a:r>
          </a:p>
          <a:p>
            <a:pPr lvl="1" eaLnBrk="1" hangingPunct="1"/>
            <a:r>
              <a:rPr lang="en-US" altLang="en-US" sz="2400" dirty="0"/>
              <a:t>The husband shouldn’t keep back funds for himself without giving such funds to his wife.</a:t>
            </a:r>
          </a:p>
          <a:p>
            <a:pPr lvl="1" eaLnBrk="1" hangingPunct="1"/>
            <a:r>
              <a:rPr lang="en-US" altLang="en-US" sz="2400" dirty="0"/>
              <a:t>Agree upon a monthly budget</a:t>
            </a:r>
          </a:p>
          <a:p>
            <a:pPr lvl="1" eaLnBrk="1" hangingPunct="1"/>
            <a:r>
              <a:rPr lang="en-US" altLang="en-US" sz="2400" dirty="0"/>
              <a:t>Establish an emergency fund of at least 2-3 months’ income.</a:t>
            </a:r>
          </a:p>
        </p:txBody>
      </p:sp>
      <p:pic>
        <p:nvPicPr>
          <p:cNvPr id="35845" name="Picture 4" descr="budget">
            <a:extLst>
              <a:ext uri="{FF2B5EF4-FFF2-40B4-BE49-F238E27FC236}">
                <a16:creationId xmlns:a16="http://schemas.microsoft.com/office/drawing/2014/main" id="{9C8E476B-6E0E-4020-83B2-D4FFDA12AB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90600" y="533400"/>
            <a:ext cx="2133600" cy="145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843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a:extLst>
              <a:ext uri="{FF2B5EF4-FFF2-40B4-BE49-F238E27FC236}">
                <a16:creationId xmlns:a16="http://schemas.microsoft.com/office/drawing/2014/main" id="{F4CE9214-3603-48E6-8AA5-62FD16190C4E}"/>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ECF6E53-EDA1-48D7-A64C-736E130C9DDA}" type="slidenum">
              <a:rPr lang="en-US" altLang="en-US" sz="1400"/>
              <a:pPr eaLnBrk="1" hangingPunct="1">
                <a:spcBef>
                  <a:spcPct val="0"/>
                </a:spcBef>
                <a:buFontTx/>
                <a:buNone/>
              </a:pPr>
              <a:t>35</a:t>
            </a:fld>
            <a:endParaRPr lang="en-US" altLang="en-US" sz="1400"/>
          </a:p>
        </p:txBody>
      </p:sp>
      <p:sp>
        <p:nvSpPr>
          <p:cNvPr id="36867" name="Rectangle 2">
            <a:extLst>
              <a:ext uri="{FF2B5EF4-FFF2-40B4-BE49-F238E27FC236}">
                <a16:creationId xmlns:a16="http://schemas.microsoft.com/office/drawing/2014/main" id="{D867AE69-54FE-499F-B02A-66765CC61765}"/>
              </a:ext>
            </a:extLst>
          </p:cNvPr>
          <p:cNvSpPr>
            <a:spLocks noGrp="1" noChangeArrowheads="1"/>
          </p:cNvSpPr>
          <p:nvPr>
            <p:ph type="title"/>
          </p:nvPr>
        </p:nvSpPr>
        <p:spPr/>
        <p:txBody>
          <a:bodyPr/>
          <a:lstStyle/>
          <a:p>
            <a:pPr eaLnBrk="1" hangingPunct="1"/>
            <a:r>
              <a:rPr lang="en-US" altLang="en-US"/>
              <a:t>Communication and Money</a:t>
            </a:r>
          </a:p>
        </p:txBody>
      </p:sp>
      <p:sp>
        <p:nvSpPr>
          <p:cNvPr id="36868" name="Rectangle 3">
            <a:extLst>
              <a:ext uri="{FF2B5EF4-FFF2-40B4-BE49-F238E27FC236}">
                <a16:creationId xmlns:a16="http://schemas.microsoft.com/office/drawing/2014/main" id="{601CB109-2C3E-4659-8C2D-723ECD7ECF4C}"/>
              </a:ext>
            </a:extLst>
          </p:cNvPr>
          <p:cNvSpPr>
            <a:spLocks noGrp="1" noChangeArrowheads="1"/>
          </p:cNvSpPr>
          <p:nvPr>
            <p:ph type="body" sz="half" idx="1"/>
          </p:nvPr>
        </p:nvSpPr>
        <p:spPr>
          <a:xfrm>
            <a:off x="1143000" y="1676401"/>
            <a:ext cx="6553200" cy="4754563"/>
          </a:xfrm>
        </p:spPr>
        <p:txBody>
          <a:bodyPr/>
          <a:lstStyle/>
          <a:p>
            <a:pPr eaLnBrk="1" hangingPunct="1">
              <a:lnSpc>
                <a:spcPct val="90000"/>
              </a:lnSpc>
            </a:pPr>
            <a:r>
              <a:rPr lang="en-US" altLang="en-US" sz="2800" dirty="0"/>
              <a:t>Allow the more gifted one to keep the figures, but cooperate.</a:t>
            </a:r>
          </a:p>
          <a:p>
            <a:pPr eaLnBrk="1" hangingPunct="1">
              <a:lnSpc>
                <a:spcPct val="90000"/>
              </a:lnSpc>
            </a:pPr>
            <a:r>
              <a:rPr lang="en-US" altLang="en-US" sz="2800" dirty="0"/>
              <a:t>Provide financial security to the wife.</a:t>
            </a:r>
          </a:p>
          <a:p>
            <a:pPr eaLnBrk="1" hangingPunct="1">
              <a:lnSpc>
                <a:spcPct val="90000"/>
              </a:lnSpc>
            </a:pPr>
            <a:r>
              <a:rPr lang="en-US" altLang="en-US" sz="2800" dirty="0"/>
              <a:t>Agree upon long-range financial goals, such as being debt-free, savings goals, etc.</a:t>
            </a:r>
          </a:p>
          <a:p>
            <a:pPr eaLnBrk="1" hangingPunct="1">
              <a:lnSpc>
                <a:spcPct val="90000"/>
              </a:lnSpc>
            </a:pPr>
            <a:r>
              <a:rPr lang="en-US" altLang="en-US" sz="2800" dirty="0"/>
              <a:t>Slothfulness and lack of self-control—both spiritual problems—are exposed with finances.</a:t>
            </a:r>
          </a:p>
          <a:p>
            <a:pPr eaLnBrk="1" hangingPunct="1">
              <a:lnSpc>
                <a:spcPct val="90000"/>
              </a:lnSpc>
              <a:buFontTx/>
              <a:buNone/>
            </a:pPr>
            <a:endParaRPr lang="en-US" altLang="en-US" sz="2800" dirty="0"/>
          </a:p>
        </p:txBody>
      </p:sp>
      <p:pic>
        <p:nvPicPr>
          <p:cNvPr id="36869" name="Picture 4" descr="gold ingots">
            <a:extLst>
              <a:ext uri="{FF2B5EF4-FFF2-40B4-BE49-F238E27FC236}">
                <a16:creationId xmlns:a16="http://schemas.microsoft.com/office/drawing/2014/main" id="{08E73AD2-153B-4C25-8DB5-F5BA1BBBC88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0" y="1524000"/>
            <a:ext cx="3048000" cy="201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4345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1350F3C7-0246-45DB-96D3-4DF3BC3B4D98}"/>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F5EC15F-319C-42B3-829E-1CA13BE5650F}" type="slidenum">
              <a:rPr lang="en-US" altLang="en-US" sz="1400"/>
              <a:pPr eaLnBrk="1" hangingPunct="1">
                <a:spcBef>
                  <a:spcPct val="0"/>
                </a:spcBef>
                <a:buFontTx/>
                <a:buNone/>
              </a:pPr>
              <a:t>36</a:t>
            </a:fld>
            <a:endParaRPr lang="en-US" altLang="en-US" sz="1400"/>
          </a:p>
        </p:txBody>
      </p:sp>
      <p:sp>
        <p:nvSpPr>
          <p:cNvPr id="37891" name="Rectangle 2">
            <a:extLst>
              <a:ext uri="{FF2B5EF4-FFF2-40B4-BE49-F238E27FC236}">
                <a16:creationId xmlns:a16="http://schemas.microsoft.com/office/drawing/2014/main" id="{A56ADFCE-8317-4A33-B454-8BEE71F3CB87}"/>
              </a:ext>
            </a:extLst>
          </p:cNvPr>
          <p:cNvSpPr>
            <a:spLocks noGrp="1" noChangeArrowheads="1"/>
          </p:cNvSpPr>
          <p:nvPr>
            <p:ph type="title"/>
          </p:nvPr>
        </p:nvSpPr>
        <p:spPr>
          <a:xfrm>
            <a:off x="1981200" y="274638"/>
            <a:ext cx="8229600" cy="792162"/>
          </a:xfrm>
        </p:spPr>
        <p:txBody>
          <a:bodyPr/>
          <a:lstStyle/>
          <a:p>
            <a:pPr eaLnBrk="1" hangingPunct="1"/>
            <a:r>
              <a:rPr lang="en-US" altLang="en-US"/>
              <a:t>Communication and Prayer</a:t>
            </a:r>
          </a:p>
        </p:txBody>
      </p:sp>
      <p:sp>
        <p:nvSpPr>
          <p:cNvPr id="37892" name="Rectangle 3">
            <a:extLst>
              <a:ext uri="{FF2B5EF4-FFF2-40B4-BE49-F238E27FC236}">
                <a16:creationId xmlns:a16="http://schemas.microsoft.com/office/drawing/2014/main" id="{4177C53C-8D16-40BF-970C-9ED10BCE46DA}"/>
              </a:ext>
            </a:extLst>
          </p:cNvPr>
          <p:cNvSpPr>
            <a:spLocks noGrp="1" noChangeArrowheads="1"/>
          </p:cNvSpPr>
          <p:nvPr>
            <p:ph type="body" sz="half" idx="1"/>
          </p:nvPr>
        </p:nvSpPr>
        <p:spPr>
          <a:xfrm>
            <a:off x="1066800" y="1219200"/>
            <a:ext cx="7696200" cy="5257800"/>
          </a:xfrm>
        </p:spPr>
        <p:txBody>
          <a:bodyPr/>
          <a:lstStyle/>
          <a:p>
            <a:pPr eaLnBrk="1" hangingPunct="1"/>
            <a:r>
              <a:rPr lang="en-US" altLang="en-US" sz="2800" dirty="0"/>
              <a:t>Probably the deepest levels of communication come as you share prayer needs and pray together.</a:t>
            </a:r>
          </a:p>
          <a:p>
            <a:pPr lvl="1" eaLnBrk="1" hangingPunct="1"/>
            <a:r>
              <a:rPr lang="en-US" altLang="en-US" sz="2400" dirty="0"/>
              <a:t>Worries and concerns, otherwise undiscovered, emerge.</a:t>
            </a:r>
          </a:p>
          <a:p>
            <a:pPr lvl="1" eaLnBrk="1" hangingPunct="1"/>
            <a:r>
              <a:rPr lang="en-US" altLang="en-US" sz="2400" dirty="0"/>
              <a:t>Evangelicals divorce at a slightly higher rate than the general public.  Satan targets these marriages.  </a:t>
            </a:r>
          </a:p>
          <a:p>
            <a:pPr lvl="1" eaLnBrk="1" hangingPunct="1"/>
            <a:r>
              <a:rPr lang="en-US" altLang="en-US" sz="2400" dirty="0"/>
              <a:t>God provides a ready-made </a:t>
            </a:r>
          </a:p>
          <a:p>
            <a:pPr lvl="1" eaLnBrk="1" hangingPunct="1">
              <a:buFontTx/>
              <a:buNone/>
            </a:pPr>
            <a:r>
              <a:rPr lang="en-US" altLang="en-US" sz="2400" dirty="0"/>
              <a:t>	prayer partner with whom you </a:t>
            </a:r>
          </a:p>
          <a:p>
            <a:pPr lvl="1" eaLnBrk="1" hangingPunct="1">
              <a:buFontTx/>
              <a:buNone/>
            </a:pPr>
            <a:r>
              <a:rPr lang="en-US" altLang="en-US" sz="2400" dirty="0"/>
              <a:t>	can agree (Matt. 18:19) at any </a:t>
            </a:r>
          </a:p>
          <a:p>
            <a:pPr lvl="1" eaLnBrk="1" hangingPunct="1">
              <a:buFontTx/>
              <a:buNone/>
            </a:pPr>
            <a:r>
              <a:rPr lang="en-US" altLang="en-US" sz="2400" dirty="0"/>
              <a:t>	time—a gift of God.</a:t>
            </a:r>
          </a:p>
        </p:txBody>
      </p:sp>
      <p:pic>
        <p:nvPicPr>
          <p:cNvPr id="37893" name="Picture 4" descr="j0289346">
            <a:extLst>
              <a:ext uri="{FF2B5EF4-FFF2-40B4-BE49-F238E27FC236}">
                <a16:creationId xmlns:a16="http://schemas.microsoft.com/office/drawing/2014/main" id="{BBC741C0-96AB-494D-ACD9-C62B9BC81B9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0400" y="4516438"/>
            <a:ext cx="3657600" cy="2341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52106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EDBE5D16-2214-49C2-9E80-185480850C2E}"/>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E30B4DC-5020-49ED-AF42-08D7F249DDE8}" type="slidenum">
              <a:rPr lang="en-US" altLang="en-US" sz="1400"/>
              <a:pPr eaLnBrk="1" hangingPunct="1">
                <a:spcBef>
                  <a:spcPct val="0"/>
                </a:spcBef>
                <a:buFontTx/>
                <a:buNone/>
              </a:pPr>
              <a:t>37</a:t>
            </a:fld>
            <a:endParaRPr lang="en-US" altLang="en-US" sz="1400"/>
          </a:p>
        </p:txBody>
      </p:sp>
      <p:sp>
        <p:nvSpPr>
          <p:cNvPr id="38915" name="Rectangle 2">
            <a:extLst>
              <a:ext uri="{FF2B5EF4-FFF2-40B4-BE49-F238E27FC236}">
                <a16:creationId xmlns:a16="http://schemas.microsoft.com/office/drawing/2014/main" id="{D5CF31E5-4DB3-4577-AD17-0678F364EB70}"/>
              </a:ext>
            </a:extLst>
          </p:cNvPr>
          <p:cNvSpPr>
            <a:spLocks noGrp="1" noChangeArrowheads="1"/>
          </p:cNvSpPr>
          <p:nvPr>
            <p:ph type="title"/>
          </p:nvPr>
        </p:nvSpPr>
        <p:spPr/>
        <p:txBody>
          <a:bodyPr/>
          <a:lstStyle/>
          <a:p>
            <a:pPr eaLnBrk="1" hangingPunct="1"/>
            <a:r>
              <a:rPr lang="en-US" altLang="en-US"/>
              <a:t>Stewardship of the Wife</a:t>
            </a:r>
          </a:p>
        </p:txBody>
      </p:sp>
      <p:sp>
        <p:nvSpPr>
          <p:cNvPr id="38916" name="Rectangle 3">
            <a:extLst>
              <a:ext uri="{FF2B5EF4-FFF2-40B4-BE49-F238E27FC236}">
                <a16:creationId xmlns:a16="http://schemas.microsoft.com/office/drawing/2014/main" id="{E8F36ADF-19CD-483C-BAFE-99EA6AAED8E8}"/>
              </a:ext>
            </a:extLst>
          </p:cNvPr>
          <p:cNvSpPr>
            <a:spLocks noGrp="1" noChangeArrowheads="1"/>
          </p:cNvSpPr>
          <p:nvPr>
            <p:ph type="body" idx="1"/>
          </p:nvPr>
        </p:nvSpPr>
        <p:spPr>
          <a:xfrm>
            <a:off x="1066800" y="1600200"/>
            <a:ext cx="9144000" cy="4876800"/>
          </a:xfrm>
        </p:spPr>
        <p:txBody>
          <a:bodyPr/>
          <a:lstStyle/>
          <a:p>
            <a:pPr eaLnBrk="1" hangingPunct="1"/>
            <a:r>
              <a:rPr lang="en-US" altLang="en-US" dirty="0"/>
              <a:t>A husband is his wife’s “gardener.”  Communicate, wife, how you feel you need to develop and maximize God’s gifts to you in the areas of hobbies, vocation, talents, and interests.</a:t>
            </a:r>
          </a:p>
          <a:p>
            <a:pPr eaLnBrk="1" hangingPunct="1"/>
            <a:r>
              <a:rPr lang="en-US" altLang="en-US" dirty="0"/>
              <a:t>Developing her gifts will cost money.</a:t>
            </a:r>
          </a:p>
          <a:p>
            <a:pPr eaLnBrk="1" hangingPunct="1"/>
            <a:r>
              <a:rPr lang="en-US" altLang="en-US" dirty="0"/>
              <a:t>I believe the husband will be </a:t>
            </a:r>
          </a:p>
          <a:p>
            <a:pPr eaLnBrk="1" hangingPunct="1">
              <a:buFontTx/>
              <a:buNone/>
            </a:pPr>
            <a:r>
              <a:rPr lang="en-US" altLang="en-US" dirty="0"/>
              <a:t>	called to account if he has buried            his wife’s talents.</a:t>
            </a:r>
          </a:p>
        </p:txBody>
      </p:sp>
      <p:pic>
        <p:nvPicPr>
          <p:cNvPr id="38917" name="Picture 9" descr="j0281904">
            <a:extLst>
              <a:ext uri="{FF2B5EF4-FFF2-40B4-BE49-F238E27FC236}">
                <a16:creationId xmlns:a16="http://schemas.microsoft.com/office/drawing/2014/main" id="{6267718A-DD1F-444D-ADCF-8406E337A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4984750"/>
            <a:ext cx="19812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506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E43D8FDE-8F1D-4BA8-951F-7E8B3A672855}"/>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CBB3106-A5D7-4052-A99A-07A62AE3351A}" type="slidenum">
              <a:rPr lang="en-US" altLang="en-US" sz="1400"/>
              <a:pPr eaLnBrk="1" hangingPunct="1">
                <a:spcBef>
                  <a:spcPct val="0"/>
                </a:spcBef>
                <a:buFontTx/>
                <a:buNone/>
              </a:pPr>
              <a:t>38</a:t>
            </a:fld>
            <a:endParaRPr lang="en-US" altLang="en-US" sz="1400"/>
          </a:p>
        </p:txBody>
      </p:sp>
      <p:sp>
        <p:nvSpPr>
          <p:cNvPr id="39939" name="Rectangle 2">
            <a:extLst>
              <a:ext uri="{FF2B5EF4-FFF2-40B4-BE49-F238E27FC236}">
                <a16:creationId xmlns:a16="http://schemas.microsoft.com/office/drawing/2014/main" id="{E0A3AF62-E745-4E28-9434-67A2604A9379}"/>
              </a:ext>
            </a:extLst>
          </p:cNvPr>
          <p:cNvSpPr>
            <a:spLocks noGrp="1" noChangeArrowheads="1"/>
          </p:cNvSpPr>
          <p:nvPr>
            <p:ph type="title"/>
          </p:nvPr>
        </p:nvSpPr>
        <p:spPr/>
        <p:txBody>
          <a:bodyPr/>
          <a:lstStyle/>
          <a:p>
            <a:pPr eaLnBrk="1" hangingPunct="1"/>
            <a:r>
              <a:rPr lang="en-US" altLang="en-US"/>
              <a:t>Stewardship of the Husband</a:t>
            </a:r>
          </a:p>
        </p:txBody>
      </p:sp>
      <p:sp>
        <p:nvSpPr>
          <p:cNvPr id="39940" name="Rectangle 3">
            <a:extLst>
              <a:ext uri="{FF2B5EF4-FFF2-40B4-BE49-F238E27FC236}">
                <a16:creationId xmlns:a16="http://schemas.microsoft.com/office/drawing/2014/main" id="{04E5BD04-20E6-4D3B-AF06-41B685C6B07D}"/>
              </a:ext>
            </a:extLst>
          </p:cNvPr>
          <p:cNvSpPr>
            <a:spLocks noGrp="1" noChangeArrowheads="1"/>
          </p:cNvSpPr>
          <p:nvPr>
            <p:ph type="body" sz="half" idx="1"/>
          </p:nvPr>
        </p:nvSpPr>
        <p:spPr>
          <a:xfrm>
            <a:off x="1066800" y="1600201"/>
            <a:ext cx="7543800" cy="4525963"/>
          </a:xfrm>
        </p:spPr>
        <p:txBody>
          <a:bodyPr/>
          <a:lstStyle/>
          <a:p>
            <a:pPr eaLnBrk="1" hangingPunct="1"/>
            <a:r>
              <a:rPr lang="en-US" altLang="en-US" sz="2800" dirty="0"/>
              <a:t>Encourage him to develop his abilities.  Don’t compete with him, but encourage and admire him.  </a:t>
            </a:r>
          </a:p>
          <a:p>
            <a:pPr lvl="1" eaLnBrk="1" hangingPunct="1"/>
            <a:r>
              <a:rPr lang="en-US" altLang="en-US" sz="2400" dirty="0"/>
              <a:t>When he is in most harmony with his work, the home will have more harmony.</a:t>
            </a:r>
          </a:p>
          <a:p>
            <a:pPr lvl="1" eaLnBrk="1" hangingPunct="1"/>
            <a:r>
              <a:rPr lang="en-US" altLang="en-US" sz="2400" dirty="0"/>
              <a:t>My wife fully supported me in getting further education, even though it meant my being far away for 9 months with 3 kids at home and that she would be the general contractor of the house we were building.</a:t>
            </a:r>
          </a:p>
        </p:txBody>
      </p:sp>
      <p:pic>
        <p:nvPicPr>
          <p:cNvPr id="39941" name="Picture 4" descr="PH01459J">
            <a:extLst>
              <a:ext uri="{FF2B5EF4-FFF2-40B4-BE49-F238E27FC236}">
                <a16:creationId xmlns:a16="http://schemas.microsoft.com/office/drawing/2014/main" id="{041FB38D-9499-427D-8AAA-AD83F0B80CD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858250" y="3048000"/>
            <a:ext cx="180975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6784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lide Number Placeholder 5">
            <a:extLst>
              <a:ext uri="{FF2B5EF4-FFF2-40B4-BE49-F238E27FC236}">
                <a16:creationId xmlns:a16="http://schemas.microsoft.com/office/drawing/2014/main" id="{1D26E76D-2284-4D4A-94D6-A35AE7491E4E}"/>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81E5267-D389-4413-9EB6-4FB22FB0DEFC}" type="slidenum">
              <a:rPr lang="en-US" altLang="en-US" sz="1400"/>
              <a:pPr eaLnBrk="1" hangingPunct="1">
                <a:spcBef>
                  <a:spcPct val="0"/>
                </a:spcBef>
                <a:buFontTx/>
                <a:buNone/>
              </a:pPr>
              <a:t>4</a:t>
            </a:fld>
            <a:endParaRPr lang="en-US" altLang="en-US" sz="1400"/>
          </a:p>
        </p:txBody>
      </p:sp>
      <p:sp>
        <p:nvSpPr>
          <p:cNvPr id="1035" name="Rectangle 2">
            <a:extLst>
              <a:ext uri="{FF2B5EF4-FFF2-40B4-BE49-F238E27FC236}">
                <a16:creationId xmlns:a16="http://schemas.microsoft.com/office/drawing/2014/main" id="{FFE84D6C-B677-4FBC-B7EC-345529B5C2A3}"/>
              </a:ext>
            </a:extLst>
          </p:cNvPr>
          <p:cNvSpPr>
            <a:spLocks noGrp="1" noChangeArrowheads="1"/>
          </p:cNvSpPr>
          <p:nvPr>
            <p:ph type="title"/>
          </p:nvPr>
        </p:nvSpPr>
        <p:spPr/>
        <p:txBody>
          <a:bodyPr/>
          <a:lstStyle/>
          <a:p>
            <a:pPr eaLnBrk="1" hangingPunct="1"/>
            <a:r>
              <a:rPr lang="en-US" altLang="en-US" sz="4000"/>
              <a:t>Communication Derives</a:t>
            </a:r>
            <a:br>
              <a:rPr lang="en-US" altLang="en-US" sz="4000"/>
            </a:br>
            <a:r>
              <a:rPr lang="en-US" altLang="en-US" sz="4000"/>
              <a:t>from the Trinity</a:t>
            </a:r>
          </a:p>
        </p:txBody>
      </p:sp>
      <p:graphicFrame>
        <p:nvGraphicFramePr>
          <p:cNvPr id="2" name="Diagram 1">
            <a:extLst>
              <a:ext uri="{FF2B5EF4-FFF2-40B4-BE49-F238E27FC236}">
                <a16:creationId xmlns:a16="http://schemas.microsoft.com/office/drawing/2014/main" id="{25A95845-7ED6-4302-84D6-FD451FC05276}"/>
              </a:ext>
            </a:extLst>
          </p:cNvPr>
          <p:cNvGraphicFramePr/>
          <p:nvPr/>
        </p:nvGraphicFramePr>
        <p:xfrm>
          <a:off x="2171700" y="1341957"/>
          <a:ext cx="7848600" cy="4296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6" name="Text Box 22">
            <a:extLst>
              <a:ext uri="{FF2B5EF4-FFF2-40B4-BE49-F238E27FC236}">
                <a16:creationId xmlns:a16="http://schemas.microsoft.com/office/drawing/2014/main" id="{5817A9AA-0B74-48EF-9529-5C3950AFF79A}"/>
              </a:ext>
            </a:extLst>
          </p:cNvPr>
          <p:cNvSpPr txBox="1">
            <a:spLocks noChangeArrowheads="1"/>
          </p:cNvSpPr>
          <p:nvPr/>
        </p:nvSpPr>
        <p:spPr bwMode="auto">
          <a:xfrm>
            <a:off x="2971800" y="5562600"/>
            <a:ext cx="678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Father </a:t>
            </a:r>
            <a:r>
              <a:rPr lang="en-US" altLang="en-US" sz="1800" b="1"/>
              <a:t>loved</a:t>
            </a:r>
            <a:r>
              <a:rPr lang="en-US" altLang="en-US" sz="1800"/>
              <a:t> the Son before the world began (John 17:24).  The Spirit was </a:t>
            </a:r>
            <a:r>
              <a:rPr lang="en-US" altLang="en-US" sz="1800" b="1"/>
              <a:t>sent</a:t>
            </a:r>
            <a:r>
              <a:rPr lang="en-US" altLang="en-US" sz="1800"/>
              <a:t> by the Son through the Father (John 15:26).</a:t>
            </a:r>
          </a:p>
        </p:txBody>
      </p:sp>
    </p:spTree>
    <p:extLst>
      <p:ext uri="{BB962C8B-B14F-4D97-AF65-F5344CB8AC3E}">
        <p14:creationId xmlns:p14="http://schemas.microsoft.com/office/powerpoint/2010/main" val="200579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043EA0C8-962D-44E0-BA91-1D6A248FBA15}"/>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3148DD5-211B-45F9-AFD0-7BBC6595F342}" type="slidenum">
              <a:rPr lang="en-US" altLang="en-US" sz="1400"/>
              <a:pPr eaLnBrk="1" hangingPunct="1">
                <a:spcBef>
                  <a:spcPct val="0"/>
                </a:spcBef>
                <a:buFontTx/>
                <a:buNone/>
              </a:pPr>
              <a:t>5</a:t>
            </a:fld>
            <a:endParaRPr lang="en-US" altLang="en-US" sz="1400"/>
          </a:p>
        </p:txBody>
      </p:sp>
      <p:sp>
        <p:nvSpPr>
          <p:cNvPr id="6147" name="Rectangle 2">
            <a:extLst>
              <a:ext uri="{FF2B5EF4-FFF2-40B4-BE49-F238E27FC236}">
                <a16:creationId xmlns:a16="http://schemas.microsoft.com/office/drawing/2014/main" id="{9568C14D-F8F5-4A9D-8118-45EF34FF6883}"/>
              </a:ext>
            </a:extLst>
          </p:cNvPr>
          <p:cNvSpPr>
            <a:spLocks noGrp="1" noChangeArrowheads="1"/>
          </p:cNvSpPr>
          <p:nvPr>
            <p:ph type="title"/>
          </p:nvPr>
        </p:nvSpPr>
        <p:spPr/>
        <p:txBody>
          <a:bodyPr/>
          <a:lstStyle/>
          <a:p>
            <a:pPr eaLnBrk="1" hangingPunct="1"/>
            <a:r>
              <a:rPr lang="en-US" altLang="en-US" sz="4000"/>
              <a:t>Words come from the heart—Matt. 12:33-37—either regenerate or not.</a:t>
            </a:r>
          </a:p>
        </p:txBody>
      </p:sp>
      <p:sp>
        <p:nvSpPr>
          <p:cNvPr id="6148" name="Rectangle 3">
            <a:extLst>
              <a:ext uri="{FF2B5EF4-FFF2-40B4-BE49-F238E27FC236}">
                <a16:creationId xmlns:a16="http://schemas.microsoft.com/office/drawing/2014/main" id="{E5FC42A1-1A61-450F-9B14-2E0AA20C8BE1}"/>
              </a:ext>
            </a:extLst>
          </p:cNvPr>
          <p:cNvSpPr>
            <a:spLocks noGrp="1" noChangeArrowheads="1"/>
          </p:cNvSpPr>
          <p:nvPr>
            <p:ph type="body" sz="half" idx="1"/>
          </p:nvPr>
        </p:nvSpPr>
        <p:spPr>
          <a:xfrm>
            <a:off x="1066800" y="1600200"/>
            <a:ext cx="4953000" cy="4953000"/>
          </a:xfrm>
        </p:spPr>
        <p:txBody>
          <a:bodyPr/>
          <a:lstStyle/>
          <a:p>
            <a:pPr eaLnBrk="1" hangingPunct="1">
              <a:lnSpc>
                <a:spcPct val="90000"/>
              </a:lnSpc>
            </a:pPr>
            <a:r>
              <a:rPr lang="en-US" altLang="en-US" sz="2800" dirty="0"/>
              <a:t>Evil words come from an evil heart, although good words may be flattery.</a:t>
            </a:r>
          </a:p>
          <a:p>
            <a:pPr eaLnBrk="1" hangingPunct="1">
              <a:lnSpc>
                <a:spcPct val="90000"/>
              </a:lnSpc>
            </a:pPr>
            <a:r>
              <a:rPr lang="en-US" altLang="en-US" sz="2800" dirty="0"/>
              <a:t>Salvation should improve our conversation (Eph. 4:29; 5:4).</a:t>
            </a:r>
          </a:p>
          <a:p>
            <a:pPr eaLnBrk="1" hangingPunct="1">
              <a:lnSpc>
                <a:spcPct val="90000"/>
              </a:lnSpc>
            </a:pPr>
            <a:r>
              <a:rPr lang="en-US" altLang="en-US" sz="2800" dirty="0"/>
              <a:t>Neither sex is morally superior, even considering socialization.</a:t>
            </a:r>
          </a:p>
          <a:p>
            <a:pPr eaLnBrk="1" hangingPunct="1">
              <a:lnSpc>
                <a:spcPct val="90000"/>
              </a:lnSpc>
            </a:pPr>
            <a:endParaRPr lang="en-US" altLang="en-US" sz="2800" dirty="0"/>
          </a:p>
        </p:txBody>
      </p:sp>
      <p:pic>
        <p:nvPicPr>
          <p:cNvPr id="6149" name="Picture 4" descr="j0227629">
            <a:extLst>
              <a:ext uri="{FF2B5EF4-FFF2-40B4-BE49-F238E27FC236}">
                <a16:creationId xmlns:a16="http://schemas.microsoft.com/office/drawing/2014/main" id="{C2CB220D-28F1-46C6-B3E6-37B8E3F700B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9800" y="3276601"/>
            <a:ext cx="4495800" cy="2968625"/>
          </a:xfr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30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6">
            <a:extLst>
              <a:ext uri="{FF2B5EF4-FFF2-40B4-BE49-F238E27FC236}">
                <a16:creationId xmlns:a16="http://schemas.microsoft.com/office/drawing/2014/main" id="{957B975B-2C4A-477B-A0FC-45F9417EB1E7}"/>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5D9C372-6C10-4166-9C06-F29E4E1C5915}" type="slidenum">
              <a:rPr lang="en-US" altLang="en-US" sz="1400"/>
              <a:pPr eaLnBrk="1" hangingPunct="1">
                <a:spcBef>
                  <a:spcPct val="0"/>
                </a:spcBef>
                <a:buFontTx/>
                <a:buNone/>
              </a:pPr>
              <a:t>6</a:t>
            </a:fld>
            <a:endParaRPr lang="en-US" altLang="en-US" sz="1400"/>
          </a:p>
        </p:txBody>
      </p:sp>
      <p:sp>
        <p:nvSpPr>
          <p:cNvPr id="7171" name="Rectangle 2">
            <a:extLst>
              <a:ext uri="{FF2B5EF4-FFF2-40B4-BE49-F238E27FC236}">
                <a16:creationId xmlns:a16="http://schemas.microsoft.com/office/drawing/2014/main" id="{0E6E1D35-79BB-4F0C-8C26-5AD6A611DB9A}"/>
              </a:ext>
            </a:extLst>
          </p:cNvPr>
          <p:cNvSpPr>
            <a:spLocks noGrp="1" noChangeArrowheads="1"/>
          </p:cNvSpPr>
          <p:nvPr>
            <p:ph type="title"/>
          </p:nvPr>
        </p:nvSpPr>
        <p:spPr/>
        <p:txBody>
          <a:bodyPr/>
          <a:lstStyle/>
          <a:p>
            <a:pPr eaLnBrk="1" hangingPunct="1"/>
            <a:r>
              <a:rPr lang="en-US" altLang="en-US"/>
              <a:t>We DO Communicate</a:t>
            </a:r>
          </a:p>
        </p:txBody>
      </p:sp>
      <p:sp>
        <p:nvSpPr>
          <p:cNvPr id="7172" name="Rectangle 3">
            <a:extLst>
              <a:ext uri="{FF2B5EF4-FFF2-40B4-BE49-F238E27FC236}">
                <a16:creationId xmlns:a16="http://schemas.microsoft.com/office/drawing/2014/main" id="{0E3849A3-E397-4368-AB85-3CC7E15DB85A}"/>
              </a:ext>
            </a:extLst>
          </p:cNvPr>
          <p:cNvSpPr>
            <a:spLocks noGrp="1" noChangeArrowheads="1"/>
          </p:cNvSpPr>
          <p:nvPr>
            <p:ph type="body" sz="half" idx="1"/>
          </p:nvPr>
        </p:nvSpPr>
        <p:spPr>
          <a:xfrm>
            <a:off x="1981200" y="1600201"/>
            <a:ext cx="5791200" cy="4525963"/>
          </a:xfrm>
        </p:spPr>
        <p:txBody>
          <a:bodyPr/>
          <a:lstStyle/>
          <a:p>
            <a:pPr eaLnBrk="1" hangingPunct="1">
              <a:lnSpc>
                <a:spcPct val="90000"/>
              </a:lnSpc>
            </a:pPr>
            <a:r>
              <a:rPr lang="en-US" altLang="en-US" sz="2800"/>
              <a:t>By Word, Deed, Omission, Non-verbal communication (actions speak louder than words)</a:t>
            </a:r>
          </a:p>
          <a:p>
            <a:pPr eaLnBrk="1" hangingPunct="1">
              <a:lnSpc>
                <a:spcPct val="90000"/>
              </a:lnSpc>
            </a:pPr>
            <a:r>
              <a:rPr lang="en-US" altLang="en-US" sz="2800"/>
              <a:t>The question is: How Christ-like is our communication?</a:t>
            </a:r>
          </a:p>
          <a:p>
            <a:pPr lvl="1" eaLnBrk="1" hangingPunct="1">
              <a:lnSpc>
                <a:spcPct val="90000"/>
              </a:lnSpc>
            </a:pPr>
            <a:r>
              <a:rPr lang="en-US" altLang="en-US" sz="2400"/>
              <a:t>When reviled He didn’t retaliate or threaten, nor was there any deceit within Him (1 Pet. 2:22-23).</a:t>
            </a:r>
          </a:p>
          <a:p>
            <a:pPr eaLnBrk="1" hangingPunct="1">
              <a:lnSpc>
                <a:spcPct val="90000"/>
              </a:lnSpc>
            </a:pPr>
            <a:r>
              <a:rPr lang="en-US" altLang="en-US" sz="2800"/>
              <a:t>Genuine communication is self-revelation, which has risks.  No risk, no deep hurt.</a:t>
            </a:r>
          </a:p>
        </p:txBody>
      </p:sp>
      <p:pic>
        <p:nvPicPr>
          <p:cNvPr id="7173" name="Picture 4" descr="j0227715">
            <a:extLst>
              <a:ext uri="{FF2B5EF4-FFF2-40B4-BE49-F238E27FC236}">
                <a16:creationId xmlns:a16="http://schemas.microsoft.com/office/drawing/2014/main" id="{66CAD9AC-9754-4D07-AF3F-9D6DB367D36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242300" y="1981200"/>
            <a:ext cx="2425700" cy="3657600"/>
          </a:xfr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4" name="Text Box 6">
            <a:extLst>
              <a:ext uri="{FF2B5EF4-FFF2-40B4-BE49-F238E27FC236}">
                <a16:creationId xmlns:a16="http://schemas.microsoft.com/office/drawing/2014/main" id="{6DD5D837-E678-4F7A-BAED-4E17458182B2}"/>
              </a:ext>
            </a:extLst>
          </p:cNvPr>
          <p:cNvSpPr txBox="1">
            <a:spLocks noChangeArrowheads="1"/>
          </p:cNvSpPr>
          <p:nvPr/>
        </p:nvSpPr>
        <p:spPr bwMode="auto">
          <a:xfrm>
            <a:off x="8229600" y="5791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Are they communicating?</a:t>
            </a:r>
          </a:p>
        </p:txBody>
      </p:sp>
    </p:spTree>
    <p:extLst>
      <p:ext uri="{BB962C8B-B14F-4D97-AF65-F5344CB8AC3E}">
        <p14:creationId xmlns:p14="http://schemas.microsoft.com/office/powerpoint/2010/main" val="262455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6">
            <a:extLst>
              <a:ext uri="{FF2B5EF4-FFF2-40B4-BE49-F238E27FC236}">
                <a16:creationId xmlns:a16="http://schemas.microsoft.com/office/drawing/2014/main" id="{C5811DE4-3A5C-4A31-8187-079649099BCB}"/>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E6DDD63-1E2F-438A-9896-31CF463BFE65}" type="slidenum">
              <a:rPr lang="en-US" altLang="en-US" sz="1400"/>
              <a:pPr eaLnBrk="1" hangingPunct="1">
                <a:spcBef>
                  <a:spcPct val="0"/>
                </a:spcBef>
                <a:buFontTx/>
                <a:buNone/>
              </a:pPr>
              <a:t>7</a:t>
            </a:fld>
            <a:endParaRPr lang="en-US" altLang="en-US" sz="1400"/>
          </a:p>
        </p:txBody>
      </p:sp>
      <p:sp>
        <p:nvSpPr>
          <p:cNvPr id="8195" name="Rectangle 2">
            <a:extLst>
              <a:ext uri="{FF2B5EF4-FFF2-40B4-BE49-F238E27FC236}">
                <a16:creationId xmlns:a16="http://schemas.microsoft.com/office/drawing/2014/main" id="{3737F853-0B04-4A85-A0A6-6B7ABD0A04D0}"/>
              </a:ext>
            </a:extLst>
          </p:cNvPr>
          <p:cNvSpPr>
            <a:spLocks noGrp="1" noChangeArrowheads="1"/>
          </p:cNvSpPr>
          <p:nvPr>
            <p:ph type="title"/>
          </p:nvPr>
        </p:nvSpPr>
        <p:spPr/>
        <p:txBody>
          <a:bodyPr/>
          <a:lstStyle/>
          <a:p>
            <a:pPr eaLnBrk="1" hangingPunct="1"/>
            <a:r>
              <a:rPr lang="en-US" altLang="en-US" sz="4000"/>
              <a:t>The Wedding—a summit of Communication</a:t>
            </a:r>
          </a:p>
        </p:txBody>
      </p:sp>
      <p:sp>
        <p:nvSpPr>
          <p:cNvPr id="8196" name="Rectangle 3">
            <a:extLst>
              <a:ext uri="{FF2B5EF4-FFF2-40B4-BE49-F238E27FC236}">
                <a16:creationId xmlns:a16="http://schemas.microsoft.com/office/drawing/2014/main" id="{1C130F18-BBFC-4677-AD15-CD6FCCCA4CB2}"/>
              </a:ext>
            </a:extLst>
          </p:cNvPr>
          <p:cNvSpPr>
            <a:spLocks noGrp="1" noChangeArrowheads="1"/>
          </p:cNvSpPr>
          <p:nvPr>
            <p:ph type="body" sz="half" idx="1"/>
          </p:nvPr>
        </p:nvSpPr>
        <p:spPr>
          <a:xfrm>
            <a:off x="1981200" y="1600201"/>
            <a:ext cx="6553200" cy="4525963"/>
          </a:xfrm>
        </p:spPr>
        <p:txBody>
          <a:bodyPr/>
          <a:lstStyle/>
          <a:p>
            <a:pPr eaLnBrk="1" hangingPunct="1">
              <a:lnSpc>
                <a:spcPct val="90000"/>
              </a:lnSpc>
            </a:pPr>
            <a:r>
              <a:rPr lang="en-US" altLang="en-US" sz="2800"/>
              <a:t>Lovers reveal more and more of themselves, until in marriage they are naked</a:t>
            </a:r>
            <a:r>
              <a:rPr lang="en-US" altLang="en-US" sz="2800">
                <a:cs typeface="Arial" panose="020B0604020202020204" pitchFamily="34" charset="0"/>
              </a:rPr>
              <a:t>*</a:t>
            </a:r>
            <a:r>
              <a:rPr lang="en-US" altLang="en-US" sz="2800"/>
              <a:t>.</a:t>
            </a:r>
          </a:p>
          <a:p>
            <a:pPr eaLnBrk="1" hangingPunct="1">
              <a:lnSpc>
                <a:spcPct val="90000"/>
              </a:lnSpc>
            </a:pPr>
            <a:r>
              <a:rPr lang="en-US" altLang="en-US" sz="2800"/>
              <a:t>At marriage we’ve revealed enough to mutually decide that we want to spend life together.  You’ve selected each other.</a:t>
            </a:r>
          </a:p>
          <a:p>
            <a:pPr eaLnBrk="1" hangingPunct="1">
              <a:lnSpc>
                <a:spcPct val="90000"/>
              </a:lnSpc>
            </a:pPr>
            <a:r>
              <a:rPr lang="en-US" altLang="en-US" sz="2800"/>
              <a:t>Your phone bills have been crazy and you can’t get spend enough time together.</a:t>
            </a:r>
          </a:p>
        </p:txBody>
      </p:sp>
      <p:pic>
        <p:nvPicPr>
          <p:cNvPr id="8197" name="Picture 4" descr="Cau couple ++">
            <a:extLst>
              <a:ext uri="{FF2B5EF4-FFF2-40B4-BE49-F238E27FC236}">
                <a16:creationId xmlns:a16="http://schemas.microsoft.com/office/drawing/2014/main" id="{1401D20B-592E-48BD-8A52-C07B0DCCEB3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047164" y="1600200"/>
            <a:ext cx="1620837"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Text Box 6">
            <a:extLst>
              <a:ext uri="{FF2B5EF4-FFF2-40B4-BE49-F238E27FC236}">
                <a16:creationId xmlns:a16="http://schemas.microsoft.com/office/drawing/2014/main" id="{32EE9896-0ABB-42BF-9FCF-B3E07AC66D61}"/>
              </a:ext>
            </a:extLst>
          </p:cNvPr>
          <p:cNvSpPr txBox="1">
            <a:spLocks noChangeArrowheads="1"/>
          </p:cNvSpPr>
          <p:nvPr/>
        </p:nvSpPr>
        <p:spPr bwMode="auto">
          <a:xfrm>
            <a:off x="2286000" y="6400800"/>
            <a:ext cx="1981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cs typeface="Arial" panose="020B0604020202020204" pitchFamily="34" charset="0"/>
              </a:rPr>
              <a:t>*Pastor Joe Novenson</a:t>
            </a:r>
          </a:p>
        </p:txBody>
      </p:sp>
    </p:spTree>
    <p:extLst>
      <p:ext uri="{BB962C8B-B14F-4D97-AF65-F5344CB8AC3E}">
        <p14:creationId xmlns:p14="http://schemas.microsoft.com/office/powerpoint/2010/main" val="218861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0E6B26FC-D0A9-43D2-9101-8845157FDEEA}"/>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9A784C0-8B90-4C23-BE27-2769FAE52000}" type="slidenum">
              <a:rPr lang="en-US" altLang="en-US" sz="1400"/>
              <a:pPr eaLnBrk="1" hangingPunct="1">
                <a:spcBef>
                  <a:spcPct val="0"/>
                </a:spcBef>
                <a:buFontTx/>
                <a:buNone/>
              </a:pPr>
              <a:t>8</a:t>
            </a:fld>
            <a:endParaRPr lang="en-US" altLang="en-US" sz="1400"/>
          </a:p>
        </p:txBody>
      </p:sp>
      <p:sp>
        <p:nvSpPr>
          <p:cNvPr id="9219" name="Rectangle 2">
            <a:extLst>
              <a:ext uri="{FF2B5EF4-FFF2-40B4-BE49-F238E27FC236}">
                <a16:creationId xmlns:a16="http://schemas.microsoft.com/office/drawing/2014/main" id="{C4CFD1FD-7EEE-4E52-8C37-7FD7785D9654}"/>
              </a:ext>
            </a:extLst>
          </p:cNvPr>
          <p:cNvSpPr>
            <a:spLocks noGrp="1" noChangeArrowheads="1"/>
          </p:cNvSpPr>
          <p:nvPr>
            <p:ph type="title"/>
          </p:nvPr>
        </p:nvSpPr>
        <p:spPr/>
        <p:txBody>
          <a:bodyPr/>
          <a:lstStyle/>
          <a:p>
            <a:pPr eaLnBrk="1" hangingPunct="1"/>
            <a:r>
              <a:rPr lang="en-US" altLang="en-US" sz="4000"/>
              <a:t>Communication potholes appear</a:t>
            </a:r>
          </a:p>
        </p:txBody>
      </p:sp>
      <p:sp>
        <p:nvSpPr>
          <p:cNvPr id="9220" name="Rectangle 3">
            <a:extLst>
              <a:ext uri="{FF2B5EF4-FFF2-40B4-BE49-F238E27FC236}">
                <a16:creationId xmlns:a16="http://schemas.microsoft.com/office/drawing/2014/main" id="{D210B606-7E03-4B0B-A085-BCC4832CA317}"/>
              </a:ext>
            </a:extLst>
          </p:cNvPr>
          <p:cNvSpPr>
            <a:spLocks noGrp="1" noChangeArrowheads="1"/>
          </p:cNvSpPr>
          <p:nvPr>
            <p:ph type="body" sz="half" idx="1"/>
          </p:nvPr>
        </p:nvSpPr>
        <p:spPr>
          <a:xfrm>
            <a:off x="5105400" y="1676400"/>
            <a:ext cx="5562600" cy="4648200"/>
          </a:xfrm>
        </p:spPr>
        <p:txBody>
          <a:bodyPr/>
          <a:lstStyle/>
          <a:p>
            <a:pPr eaLnBrk="1" hangingPunct="1"/>
            <a:r>
              <a:rPr lang="en-US" altLang="en-US" sz="2800"/>
              <a:t>Physical issues: </a:t>
            </a:r>
          </a:p>
          <a:p>
            <a:pPr lvl="1" eaLnBrk="1" hangingPunct="1"/>
            <a:r>
              <a:rPr lang="en-US" altLang="en-US" sz="2400"/>
              <a:t>Hormones or lack of hormones</a:t>
            </a:r>
          </a:p>
          <a:p>
            <a:pPr lvl="1" eaLnBrk="1" hangingPunct="1"/>
            <a:r>
              <a:rPr lang="en-US" altLang="en-US" sz="2400"/>
              <a:t>Sexual dysfunction</a:t>
            </a:r>
          </a:p>
          <a:p>
            <a:pPr lvl="2" eaLnBrk="1" hangingPunct="1"/>
            <a:r>
              <a:rPr lang="en-US" altLang="en-US" sz="2000"/>
              <a:t>We grant a sexual monopoly—when frustrated God allows nowhere else to turn and a spouse can become bitter.</a:t>
            </a:r>
          </a:p>
          <a:p>
            <a:pPr lvl="1" eaLnBrk="1" hangingPunct="1"/>
            <a:r>
              <a:rPr lang="en-US" altLang="en-US" sz="2400"/>
              <a:t>Aging—sickness and loss of beauty and physique</a:t>
            </a:r>
          </a:p>
          <a:p>
            <a:pPr lvl="1" eaLnBrk="1" hangingPunct="1">
              <a:buFontTx/>
              <a:buNone/>
            </a:pPr>
            <a:r>
              <a:rPr lang="en-US" altLang="en-US" sz="2400"/>
              <a:t>	</a:t>
            </a:r>
          </a:p>
        </p:txBody>
      </p:sp>
      <p:pic>
        <p:nvPicPr>
          <p:cNvPr id="9221" name="Picture 9" descr="PH03036I">
            <a:extLst>
              <a:ext uri="{FF2B5EF4-FFF2-40B4-BE49-F238E27FC236}">
                <a16:creationId xmlns:a16="http://schemas.microsoft.com/office/drawing/2014/main" id="{2A5AC303-302C-4EB3-BDF6-C2CE6F4F3DE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2438400"/>
            <a:ext cx="4114800" cy="2674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270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F204CB3E-5ABB-4FA8-B036-DE46C29D33A6}"/>
              </a:ext>
            </a:extLst>
          </p:cNvPr>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E14CC06-C8A2-4204-8503-A1E2F24985A7}" type="slidenum">
              <a:rPr lang="en-US" altLang="en-US" sz="1400"/>
              <a:pPr eaLnBrk="1" hangingPunct="1">
                <a:spcBef>
                  <a:spcPct val="0"/>
                </a:spcBef>
                <a:buFontTx/>
                <a:buNone/>
              </a:pPr>
              <a:t>9</a:t>
            </a:fld>
            <a:endParaRPr lang="en-US" altLang="en-US" sz="1400"/>
          </a:p>
        </p:txBody>
      </p:sp>
      <p:sp>
        <p:nvSpPr>
          <p:cNvPr id="16389" name="Rectangle 5">
            <a:extLst>
              <a:ext uri="{FF2B5EF4-FFF2-40B4-BE49-F238E27FC236}">
                <a16:creationId xmlns:a16="http://schemas.microsoft.com/office/drawing/2014/main" id="{8054EE5C-3D6B-4438-BA0A-7D173634172B}"/>
              </a:ext>
            </a:extLst>
          </p:cNvPr>
          <p:cNvSpPr>
            <a:spLocks noGrp="1" noChangeArrowheads="1"/>
          </p:cNvSpPr>
          <p:nvPr>
            <p:ph type="title"/>
          </p:nvPr>
        </p:nvSpPr>
        <p:spPr/>
        <p:txBody>
          <a:bodyPr/>
          <a:lstStyle/>
          <a:p>
            <a:pPr eaLnBrk="1" hangingPunct="1"/>
            <a:r>
              <a:rPr lang="en-US" altLang="en-US"/>
              <a:t>Gender Issues</a:t>
            </a:r>
          </a:p>
        </p:txBody>
      </p:sp>
      <p:pic>
        <p:nvPicPr>
          <p:cNvPr id="10244" name="Picture 4" descr="Man-Woman Control Box">
            <a:extLst>
              <a:ext uri="{FF2B5EF4-FFF2-40B4-BE49-F238E27FC236}">
                <a16:creationId xmlns:a16="http://schemas.microsoft.com/office/drawing/2014/main" id="{3BDAE93C-951D-4415-BD40-C6F595FA3A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790590"/>
            <a:ext cx="4022725" cy="272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Text Box 7">
            <a:extLst>
              <a:ext uri="{FF2B5EF4-FFF2-40B4-BE49-F238E27FC236}">
                <a16:creationId xmlns:a16="http://schemas.microsoft.com/office/drawing/2014/main" id="{B82B1D8B-CC09-474A-B43B-BF71D3D844E7}"/>
              </a:ext>
            </a:extLst>
          </p:cNvPr>
          <p:cNvSpPr txBox="1">
            <a:spLocks noChangeArrowheads="1"/>
          </p:cNvSpPr>
          <p:nvPr/>
        </p:nvSpPr>
        <p:spPr bwMode="auto">
          <a:xfrm>
            <a:off x="5638800" y="1752601"/>
            <a:ext cx="50292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ü"/>
            </a:pPr>
            <a:r>
              <a:rPr lang="en-US" altLang="en-US" sz="2800"/>
              <a:t>Males are more left-brained and linear in thinking and women more right-brained and global thinkers.</a:t>
            </a:r>
          </a:p>
          <a:p>
            <a:pPr eaLnBrk="1" hangingPunct="1">
              <a:spcBef>
                <a:spcPct val="50000"/>
              </a:spcBef>
              <a:buFont typeface="Wingdings" panose="05000000000000000000" pitchFamily="2" charset="2"/>
              <a:buChar char="ü"/>
            </a:pPr>
            <a:r>
              <a:rPr lang="en-US" altLang="en-US" sz="2800"/>
              <a:t>“Intuition” vs. logic</a:t>
            </a:r>
          </a:p>
          <a:p>
            <a:pPr eaLnBrk="1" hangingPunct="1">
              <a:spcBef>
                <a:spcPct val="50000"/>
              </a:spcBef>
              <a:buFont typeface="Wingdings" panose="05000000000000000000" pitchFamily="2" charset="2"/>
              <a:buChar char="ü"/>
            </a:pPr>
            <a:r>
              <a:rPr lang="en-US" altLang="en-US" sz="2800"/>
              <a:t>Women are more verbal than are men.</a:t>
            </a:r>
          </a:p>
        </p:txBody>
      </p:sp>
    </p:spTree>
    <p:extLst>
      <p:ext uri="{BB962C8B-B14F-4D97-AF65-F5344CB8AC3E}">
        <p14:creationId xmlns:p14="http://schemas.microsoft.com/office/powerpoint/2010/main" val="195629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3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2750</Words>
  <Application>Microsoft Office PowerPoint</Application>
  <PresentationFormat>Widescreen</PresentationFormat>
  <Paragraphs>232</Paragraphs>
  <Slides>38</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Wingdings</vt:lpstr>
      <vt:lpstr>Office Theme</vt:lpstr>
      <vt:lpstr>Default Design</vt:lpstr>
      <vt:lpstr>Marriage Communication: </vt:lpstr>
      <vt:lpstr>Marriage is Magnificent</vt:lpstr>
      <vt:lpstr>Marriage is Awesome</vt:lpstr>
      <vt:lpstr>Communication Derives from the Trinity</vt:lpstr>
      <vt:lpstr>Words come from the heart—Matt. 12:33-37—either regenerate or not.</vt:lpstr>
      <vt:lpstr>We DO Communicate</vt:lpstr>
      <vt:lpstr>The Wedding—a summit of Communication</vt:lpstr>
      <vt:lpstr>Communication potholes appear</vt:lpstr>
      <vt:lpstr>Gender Issues</vt:lpstr>
      <vt:lpstr>Communication Issues</vt:lpstr>
      <vt:lpstr>Sin Separates</vt:lpstr>
      <vt:lpstr>Sin Separates</vt:lpstr>
      <vt:lpstr>God comes before our spouse.</vt:lpstr>
      <vt:lpstr>The Double Helix</vt:lpstr>
      <vt:lpstr>The Double Helix</vt:lpstr>
      <vt:lpstr>Communication myths 1 </vt:lpstr>
      <vt:lpstr>Communication Myths 2</vt:lpstr>
      <vt:lpstr>For Better Communication:</vt:lpstr>
      <vt:lpstr>Better Communication</vt:lpstr>
      <vt:lpstr>Better Communication</vt:lpstr>
      <vt:lpstr>Avoiding Arguments</vt:lpstr>
      <vt:lpstr>Avoiding Arguments </vt:lpstr>
      <vt:lpstr>Arguing Fairly</vt:lpstr>
      <vt:lpstr>Unresolved Arguments</vt:lpstr>
      <vt:lpstr>Enjoy Sex With Your Wife</vt:lpstr>
      <vt:lpstr>Sexual Communication </vt:lpstr>
      <vt:lpstr>Progress in your Sexual Practice</vt:lpstr>
      <vt:lpstr>Communication Issues</vt:lpstr>
      <vt:lpstr>Sin Issues</vt:lpstr>
      <vt:lpstr>Giving Strangers Our Eyes</vt:lpstr>
      <vt:lpstr>Giving Strangers Our Eyes</vt:lpstr>
      <vt:lpstr>Giving A Stranger Our Eyes</vt:lpstr>
      <vt:lpstr>Communication and Kids</vt:lpstr>
      <vt:lpstr>Communication and Money</vt:lpstr>
      <vt:lpstr>Communication and Money</vt:lpstr>
      <vt:lpstr>Communication and Prayer</vt:lpstr>
      <vt:lpstr>Stewardship of the Wife</vt:lpstr>
      <vt:lpstr>Stewardship of the Husband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Communication: </dc:title>
  <dc:creator>Walt Robertson</dc:creator>
  <cp:lastModifiedBy>Walt Robertson</cp:lastModifiedBy>
  <cp:revision>1</cp:revision>
  <dcterms:created xsi:type="dcterms:W3CDTF">2021-02-13T14:36:02Z</dcterms:created>
  <dcterms:modified xsi:type="dcterms:W3CDTF">2021-02-13T14:40:25Z</dcterms:modified>
</cp:coreProperties>
</file>